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i0RJto61g9Ku0Z2mfnRaPslvKH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C2553FA-807D-4280-AA80-F18CFE80FA7F}">
  <a:tblStyle styleId="{9C2553FA-807D-4280-AA80-F18CFE80FA7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bold.fntdata"/><Relationship Id="rId6" Type="http://schemas.openxmlformats.org/officeDocument/2006/relationships/slide" Target="slides/slide1.xml"/><Relationship Id="rId18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ображення з підписом" type="picTx">
  <p:cSld name="PICTURE_WITH_CAPTIO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" name="Google Shape;2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з підписом" type="objTx">
  <p:cSld name="OBJECT_WITH_CAPTIO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1" name="Google Shape;31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" name="Google Shape;3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об’єкт" type="obj">
  <p:cSld name="OBJEC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’єкти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Opening slid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type="ctrTitle"/>
          </p:nvPr>
        </p:nvSpPr>
        <p:spPr>
          <a:xfrm>
            <a:off x="1386100" y="2268300"/>
            <a:ext cx="6123200" cy="23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0" name="Google Shape;50;p19"/>
          <p:cNvSpPr txBox="1"/>
          <p:nvPr>
            <p:ph idx="1" type="subTitle"/>
          </p:nvPr>
        </p:nvSpPr>
        <p:spPr>
          <a:xfrm>
            <a:off x="1386100" y="4275200"/>
            <a:ext cx="3202800" cy="95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озділу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4" name="Google Shape;5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4.jpg"/><Relationship Id="rId5" Type="http://schemas.openxmlformats.org/officeDocument/2006/relationships/image" Target="../media/image9.png"/><Relationship Id="rId6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bit.ly/CHNU_KA107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9.png"/><Relationship Id="rId6" Type="http://schemas.openxmlformats.org/officeDocument/2006/relationships/image" Target="../media/image2.jpg"/><Relationship Id="rId7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4.jpg"/><Relationship Id="rId5" Type="http://schemas.openxmlformats.org/officeDocument/2006/relationships/image" Target="../media/image9.png"/><Relationship Id="rId6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4.jpg"/><Relationship Id="rId5" Type="http://schemas.openxmlformats.org/officeDocument/2006/relationships/image" Target="../media/image9.png"/><Relationship Id="rId6" Type="http://schemas.openxmlformats.org/officeDocument/2006/relationships/image" Target="../media/image2.jpg"/><Relationship Id="rId7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9" Type="http://schemas.openxmlformats.org/officeDocument/2006/relationships/hyperlink" Target="http://interof.chnu.edu.ua/index.php?page=ua/archive&amp;data%5b661%5d%5bnews_id%5d=13108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2.jpg"/><Relationship Id="rId7" Type="http://schemas.openxmlformats.org/officeDocument/2006/relationships/hyperlink" Target="http://interof.chnu.edu.ua/index.php?page=ua/10projects/page%2006/page06" TargetMode="External"/><Relationship Id="rId8" Type="http://schemas.openxmlformats.org/officeDocument/2006/relationships/hyperlink" Target="http://interof.chnu.edu.ua/index.php?page=en&amp;data%5b409%5d%5bid%5d=13110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2.jpg"/><Relationship Id="rId6" Type="http://schemas.openxmlformats.org/officeDocument/2006/relationships/image" Target="../media/image6.png"/><Relationship Id="rId7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interofchnueduua/posts/2791123981201274" TargetMode="External"/><Relationship Id="rId10" Type="http://schemas.openxmlformats.org/officeDocument/2006/relationships/hyperlink" Target="http://interof.chnu.edu.ua/index.php?page=ua&amp;data%5b343%5d%5bid%5d=14317" TargetMode="External"/><Relationship Id="rId13" Type="http://schemas.openxmlformats.org/officeDocument/2006/relationships/hyperlink" Target="https://www.facebook.com/interofchnueduua/posts/2792420214404984" TargetMode="External"/><Relationship Id="rId12" Type="http://schemas.openxmlformats.org/officeDocument/2006/relationships/hyperlink" Target="http://interof.chnu.edu.ua/index.php?page=ua&amp;data%5b343%5d%5bid%5d=14341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9" Type="http://schemas.openxmlformats.org/officeDocument/2006/relationships/hyperlink" Target="https://www.facebook.com/interofchnueduua/posts/2791118957868443" TargetMode="External"/><Relationship Id="rId15" Type="http://schemas.openxmlformats.org/officeDocument/2006/relationships/hyperlink" Target="https://www.facebook.com/interofchnueduua/posts/2798212170492455" TargetMode="External"/><Relationship Id="rId14" Type="http://schemas.openxmlformats.org/officeDocument/2006/relationships/hyperlink" Target="http://interof.chnu.edu.ua/index.php?page=ua&amp;data%5b343%5d%5bid%5d=14420" TargetMode="External"/><Relationship Id="rId17" Type="http://schemas.openxmlformats.org/officeDocument/2006/relationships/image" Target="../media/image13.jpg"/><Relationship Id="rId16" Type="http://schemas.openxmlformats.org/officeDocument/2006/relationships/image" Target="../media/image17.jpg"/><Relationship Id="rId5" Type="http://schemas.openxmlformats.org/officeDocument/2006/relationships/image" Target="../media/image2.jpg"/><Relationship Id="rId6" Type="http://schemas.openxmlformats.org/officeDocument/2006/relationships/hyperlink" Target="http://interof.chnu.edu.ua/index.php?page=ua&amp;data%5b343%5d%5bid%5d=14313" TargetMode="External"/><Relationship Id="rId18" Type="http://schemas.openxmlformats.org/officeDocument/2006/relationships/image" Target="../media/image14.jpg"/><Relationship Id="rId7" Type="http://schemas.openxmlformats.org/officeDocument/2006/relationships/hyperlink" Target="https://www.facebook.com/interofchnueduua/posts/2791114304535575" TargetMode="External"/><Relationship Id="rId8" Type="http://schemas.openxmlformats.org/officeDocument/2006/relationships/hyperlink" Target="http://interof.chnu.edu.ua/index.php?page=ua&amp;data%5b343%5d%5bid%5d=14315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2.jpg"/><Relationship Id="rId6" Type="http://schemas.openxmlformats.org/officeDocument/2006/relationships/hyperlink" Target="http://interof.chnu.edu.ua/index.php?page=ua/02interstud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2.jpg"/><Relationship Id="rId6" Type="http://schemas.openxmlformats.org/officeDocument/2006/relationships/image" Target="../media/image16.png"/><Relationship Id="rId7" Type="http://schemas.openxmlformats.org/officeDocument/2006/relationships/image" Target="../media/image12.png"/><Relationship Id="rId8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>
            <p:ph type="ctrTitle"/>
          </p:nvPr>
        </p:nvSpPr>
        <p:spPr>
          <a:xfrm>
            <a:off x="1099457" y="1338943"/>
            <a:ext cx="9993086" cy="31398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 sz="4400">
                <a:latin typeface="Montserrat"/>
                <a:ea typeface="Montserrat"/>
                <a:cs typeface="Montserrat"/>
                <a:sym typeface="Montserrat"/>
              </a:rPr>
              <a:t>PREVENTIVE MONITORING</a:t>
            </a:r>
            <a:br>
              <a:rPr lang="en-US" sz="2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800">
                <a:latin typeface="Montserrat"/>
                <a:ea typeface="Montserrat"/>
                <a:cs typeface="Montserrat"/>
                <a:sym typeface="Montserrat"/>
              </a:rPr>
              <a:t>of the project:</a:t>
            </a:r>
            <a:br>
              <a:rPr lang="en-US" sz="2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800">
                <a:latin typeface="Montserrat"/>
                <a:ea typeface="Montserrat"/>
                <a:cs typeface="Montserrat"/>
                <a:sym typeface="Montserrat"/>
              </a:rPr>
              <a:t>619451-EPP-1-2020-1-NL-EPPKA2-CBHE-JP</a:t>
            </a:r>
            <a:br>
              <a:rPr lang="en-US" sz="28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2800">
                <a:latin typeface="Montserrat"/>
                <a:ea typeface="Montserrat"/>
                <a:cs typeface="Montserrat"/>
                <a:sym typeface="Montserrat"/>
              </a:rPr>
              <a:t>INTERNATIONAL STUDENTS</a:t>
            </a:r>
            <a:br>
              <a:rPr b="1" lang="en-US" sz="28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2800">
                <a:latin typeface="Montserrat"/>
                <a:ea typeface="Montserrat"/>
                <a:cs typeface="Montserrat"/>
                <a:sym typeface="Montserrat"/>
              </a:rPr>
              <a:t>ADAPTATION AND INTEGRATION / </a:t>
            </a:r>
            <a:br>
              <a:rPr b="1" lang="en-US" sz="28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2800">
                <a:latin typeface="Montserrat"/>
                <a:ea typeface="Montserrat"/>
                <a:cs typeface="Montserrat"/>
                <a:sym typeface="Montserrat"/>
              </a:rPr>
              <a:t> INTERADIS</a:t>
            </a:r>
            <a:endParaRPr b="1"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1524000" y="469061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4000"/>
              <a:buNone/>
            </a:pPr>
            <a:r>
              <a:rPr b="1" lang="en-US" sz="40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YURIY FEDKOVYCH CHERNIVTSI NATIONAL UNIVERSITY</a:t>
            </a:r>
            <a:endParaRPr b="1" sz="4000">
              <a:solidFill>
                <a:srgbClr val="6E141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05"/>
            <a:ext cx="3964901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4959" y="20591"/>
            <a:ext cx="2206666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805" y="20591"/>
            <a:ext cx="227625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/>
          <p:nvPr>
            <p:ph type="title"/>
          </p:nvPr>
        </p:nvSpPr>
        <p:spPr>
          <a:xfrm>
            <a:off x="838200" y="873705"/>
            <a:ext cx="10515600" cy="816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INTERNATIONALIZATION STRATEGY OF THE CHNU</a:t>
            </a:r>
            <a:endParaRPr b="1" sz="2400">
              <a:solidFill>
                <a:srgbClr val="6E141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3291" y="1825625"/>
            <a:ext cx="898541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 txBox="1"/>
          <p:nvPr>
            <p:ph type="title"/>
          </p:nvPr>
        </p:nvSpPr>
        <p:spPr>
          <a:xfrm>
            <a:off x="838200" y="884591"/>
            <a:ext cx="10515600" cy="1187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ERASMUS+ KA107 AND KA2</a:t>
            </a:r>
            <a:b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2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4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https://bit.ly/CHNU_KA107</a:t>
            </a: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29936"/>
          <a:stretch/>
        </p:blipFill>
        <p:spPr>
          <a:xfrm>
            <a:off x="20245" y="2061029"/>
            <a:ext cx="12171756" cy="4796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 b="0" l="9326" r="2660" t="464"/>
          <a:stretch/>
        </p:blipFill>
        <p:spPr>
          <a:xfrm>
            <a:off x="3241068" y="0"/>
            <a:ext cx="90960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2"/>
          <p:cNvSpPr/>
          <p:nvPr/>
        </p:nvSpPr>
        <p:spPr>
          <a:xfrm rot="5400000">
            <a:off x="1905167" y="18467"/>
            <a:ext cx="4478400" cy="6702000"/>
          </a:xfrm>
          <a:prstGeom prst="rect">
            <a:avLst/>
          </a:prstGeom>
          <a:solidFill>
            <a:srgbClr val="6E1414">
              <a:alpha val="85882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2"/>
          <p:cNvSpPr txBox="1"/>
          <p:nvPr>
            <p:ph idx="1" type="subTitle"/>
          </p:nvPr>
        </p:nvSpPr>
        <p:spPr>
          <a:xfrm>
            <a:off x="1386100" y="4275200"/>
            <a:ext cx="4974944" cy="956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OCTOBER 2021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12"/>
          <p:cNvSpPr txBox="1"/>
          <p:nvPr>
            <p:ph type="ctrTitle"/>
          </p:nvPr>
        </p:nvSpPr>
        <p:spPr>
          <a:xfrm>
            <a:off x="1082767" y="2181267"/>
            <a:ext cx="6123200" cy="23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</a:pPr>
            <a:r>
              <a:rPr b="1"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 FOR YOUR ATTENTION!</a:t>
            </a:r>
            <a:br>
              <a:rPr b="1"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Q&amp;A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8" name="Google Shape;30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" y="5994000"/>
            <a:ext cx="1821000" cy="8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b="1941" l="0" r="0" t="0"/>
          <a:stretch/>
        </p:blipFill>
        <p:spPr>
          <a:xfrm>
            <a:off x="8033656" y="1292523"/>
            <a:ext cx="3964198" cy="550016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>
            <p:ph type="ctrTitle"/>
          </p:nvPr>
        </p:nvSpPr>
        <p:spPr>
          <a:xfrm>
            <a:off x="8633269" y="917248"/>
            <a:ext cx="2764971" cy="666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en-US" sz="20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STATE PROJECT REGISTRATION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4960" y="9705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31808" y="53248"/>
            <a:ext cx="1821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7">
            <a:alphaModFix/>
          </a:blip>
          <a:srcRect b="35365" l="0" r="0" t="0"/>
          <a:stretch/>
        </p:blipFill>
        <p:spPr>
          <a:xfrm>
            <a:off x="120579" y="1289203"/>
            <a:ext cx="5050971" cy="4635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529717" y="873705"/>
            <a:ext cx="432162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PARTNERSHIP AGREEMENT</a:t>
            </a:r>
            <a:br>
              <a:rPr b="1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5171550" y="873705"/>
            <a:ext cx="314151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PROJECT LEGAL INSTRUMENTS</a:t>
            </a:r>
            <a:endParaRPr sz="2400">
              <a:solidFill>
                <a:srgbClr val="6E141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/>
          <p:nvPr>
            <p:ph type="title"/>
          </p:nvPr>
        </p:nvSpPr>
        <p:spPr>
          <a:xfrm>
            <a:off x="839788" y="987425"/>
            <a:ext cx="3932237" cy="11135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INFORMATION ABOUT THE INTERADIS PROJECT</a:t>
            </a:r>
            <a:endParaRPr b="1" sz="2400">
              <a:solidFill>
                <a:srgbClr val="6E141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661" l="0" r="0" t="-4"/>
          <a:stretch/>
        </p:blipFill>
        <p:spPr>
          <a:xfrm>
            <a:off x="5568092" y="987425"/>
            <a:ext cx="6172200" cy="557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7" name="Google Shape;117;p3"/>
          <p:cNvGraphicFramePr/>
          <p:nvPr/>
        </p:nvGraphicFramePr>
        <p:xfrm>
          <a:off x="839788" y="22968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{9C2553FA-807D-4280-AA80-F18CFE80FA7F}</a:tableStyleId>
              </a:tblPr>
              <a:tblGrid>
                <a:gridCol w="1200850"/>
                <a:gridCol w="2923250"/>
              </a:tblGrid>
              <a:tr h="1782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Information about the Project on the website of your HEI, Eng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http://interof.chnu.edu.ua/index.php?page=ua/10projects/page%2006/page06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http://interof.chnu.edu.ua/index.php?page=en&amp;data[409][id]=13110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82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Information about the Project on the website of your HEI, Ukr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http://interof.chnu.edu.ua/index.php?page=ua/archive&amp;data[661][news_id]=13108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/>
          <p:nvPr/>
        </p:nvSpPr>
        <p:spPr>
          <a:xfrm>
            <a:off x="4197980" y="873705"/>
            <a:ext cx="508865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NEWS ON KICK-OFF MEETING</a:t>
            </a:r>
            <a:endParaRPr sz="2400">
              <a:solidFill>
                <a:srgbClr val="6E141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354" y="1568400"/>
            <a:ext cx="5327476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42307" y="1568400"/>
            <a:ext cx="5341993" cy="4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>
            <p:ph type="title"/>
          </p:nvPr>
        </p:nvSpPr>
        <p:spPr>
          <a:xfrm>
            <a:off x="634772" y="964810"/>
            <a:ext cx="5197036" cy="5007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NEWS ON ONLINE STUDY VISITS</a:t>
            </a:r>
            <a:endParaRPr sz="2400">
              <a:solidFill>
                <a:srgbClr val="6E1414"/>
              </a:solidFill>
            </a:endParaRPr>
          </a:p>
        </p:txBody>
      </p:sp>
      <p:graphicFrame>
        <p:nvGraphicFramePr>
          <p:cNvPr id="136" name="Google Shape;136;p5"/>
          <p:cNvGraphicFramePr/>
          <p:nvPr/>
        </p:nvGraphicFramePr>
        <p:xfrm>
          <a:off x="634772" y="1465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{9C2553FA-807D-4280-AA80-F18CFE80FA7F}</a:tableStyleId>
              </a:tblPr>
              <a:tblGrid>
                <a:gridCol w="1513250"/>
                <a:gridCol w="3683775"/>
              </a:tblGrid>
              <a:tr h="1078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News on SV 1 HUG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http://interof.chnu.edu.ua/index.php?page=ua&amp;data[343][id]=14313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https://www.facebook.com/interofchnueduua/posts/2791114304535575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78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News on SV 2 MRU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http://interof.chnu.edu.ua/index.php?page=ua&amp;data[343][id]=14315</a:t>
                      </a:r>
                      <a:endParaRPr b="0" i="0" sz="1200" u="sng" cap="none" strike="noStrike">
                        <a:solidFill>
                          <a:srgbClr val="0563C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https://www.facebook.com/interofchnueduua/posts/2791118957868443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78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News on SV 1 OTH Amberg Weiden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http://interof.chnu.edu.ua/index.php?page=ua&amp;data[343][id]=14317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https://www.facebook.com/interofchnueduua/posts/2791123981201274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78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News on SV 1 NLBA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http://interof.chnu.edu.ua/index.php?page=ua&amp;data[343][id]=14341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https://www.facebook.com/interofchnueduua/posts/2792420214404984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78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News on SV 1 UNIFG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http://interof.chnu.edu.ua/index.php?page=ua&amp;data[343][id]=14420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sng" cap="none" strike="noStrike">
                          <a:solidFill>
                            <a:srgbClr val="0563C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https://www.facebook.com/interofchnueduua/posts/2798212170492455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 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7" name="Google Shape;137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600904" y="1465550"/>
            <a:ext cx="448623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062543" y="3106661"/>
            <a:ext cx="3781477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8">
            <a:alphaModFix/>
          </a:blip>
          <a:srcRect b="8480" l="0" r="0" t="0"/>
          <a:stretch/>
        </p:blipFill>
        <p:spPr>
          <a:xfrm>
            <a:off x="8852911" y="4551718"/>
            <a:ext cx="3234225" cy="2306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/>
        </p:nvSpPr>
        <p:spPr>
          <a:xfrm>
            <a:off x="838200" y="8845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ROADMAP DEVELOPMENT </a:t>
            </a:r>
            <a:b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FOR INTERNATIONAL STUDENTS</a:t>
            </a:r>
            <a:b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6"/>
          <p:cNvGrpSpPr/>
          <p:nvPr/>
        </p:nvGrpSpPr>
        <p:grpSpPr>
          <a:xfrm>
            <a:off x="2418510" y="3074154"/>
            <a:ext cx="1162500" cy="1163100"/>
            <a:chOff x="778396" y="2360990"/>
            <a:chExt cx="1162500" cy="1163100"/>
          </a:xfrm>
        </p:grpSpPr>
        <p:sp>
          <p:nvSpPr>
            <p:cNvPr id="149" name="Google Shape;149;p6"/>
            <p:cNvSpPr/>
            <p:nvPr/>
          </p:nvSpPr>
          <p:spPr>
            <a:xfrm>
              <a:off x="778396" y="2360990"/>
              <a:ext cx="1162500" cy="1163100"/>
            </a:xfrm>
            <a:prstGeom prst="ellipse">
              <a:avLst/>
            </a:prstGeom>
            <a:solidFill>
              <a:srgbClr val="C1D6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926746" y="2509844"/>
              <a:ext cx="865800" cy="86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1" name="Google Shape;151;p6"/>
          <p:cNvGrpSpPr/>
          <p:nvPr/>
        </p:nvGrpSpPr>
        <p:grpSpPr>
          <a:xfrm>
            <a:off x="4573093" y="3073724"/>
            <a:ext cx="1163400" cy="1163400"/>
            <a:chOff x="2932979" y="2360560"/>
            <a:chExt cx="1163400" cy="1163400"/>
          </a:xfrm>
        </p:grpSpPr>
        <p:sp>
          <p:nvSpPr>
            <p:cNvPr id="152" name="Google Shape;152;p6"/>
            <p:cNvSpPr/>
            <p:nvPr/>
          </p:nvSpPr>
          <p:spPr>
            <a:xfrm>
              <a:off x="2932979" y="2360560"/>
              <a:ext cx="1163400" cy="1163400"/>
            </a:xfrm>
            <a:prstGeom prst="ellipse">
              <a:avLst/>
            </a:prstGeom>
            <a:solidFill>
              <a:srgbClr val="F4B081"/>
            </a:solidFill>
            <a:ln cap="flat" cmpd="sng" w="9525">
              <a:solidFill>
                <a:srgbClr val="F7CA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3081496" y="2509094"/>
              <a:ext cx="867300" cy="867300"/>
            </a:xfrm>
            <a:prstGeom prst="ellipse">
              <a:avLst/>
            </a:prstGeom>
            <a:solidFill>
              <a:srgbClr val="F4B081"/>
            </a:solidFill>
            <a:ln cap="flat" cmpd="sng" w="9525">
              <a:solidFill>
                <a:srgbClr val="F7CA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4" name="Google Shape;154;p6"/>
          <p:cNvGrpSpPr/>
          <p:nvPr/>
        </p:nvGrpSpPr>
        <p:grpSpPr>
          <a:xfrm>
            <a:off x="6728596" y="3074154"/>
            <a:ext cx="1181689" cy="1163100"/>
            <a:chOff x="5088483" y="2360990"/>
            <a:chExt cx="1162500" cy="1163100"/>
          </a:xfrm>
        </p:grpSpPr>
        <p:sp>
          <p:nvSpPr>
            <p:cNvPr id="155" name="Google Shape;155;p6"/>
            <p:cNvSpPr/>
            <p:nvPr/>
          </p:nvSpPr>
          <p:spPr>
            <a:xfrm>
              <a:off x="5088483" y="2360990"/>
              <a:ext cx="1162500" cy="1163100"/>
            </a:xfrm>
            <a:prstGeom prst="ellipse">
              <a:avLst/>
            </a:prstGeom>
            <a:solidFill>
              <a:srgbClr val="A8D08C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5237019" y="2509844"/>
              <a:ext cx="865800" cy="865800"/>
            </a:xfrm>
            <a:prstGeom prst="ellipse">
              <a:avLst/>
            </a:prstGeom>
            <a:solidFill>
              <a:srgbClr val="A8D08C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7" name="Google Shape;157;p6"/>
          <p:cNvGrpSpPr/>
          <p:nvPr/>
        </p:nvGrpSpPr>
        <p:grpSpPr>
          <a:xfrm>
            <a:off x="8843015" y="3074154"/>
            <a:ext cx="1162500" cy="1163100"/>
            <a:chOff x="7202901" y="2360990"/>
            <a:chExt cx="1162500" cy="1163100"/>
          </a:xfrm>
        </p:grpSpPr>
        <p:sp>
          <p:nvSpPr>
            <p:cNvPr id="158" name="Google Shape;158;p6"/>
            <p:cNvSpPr/>
            <p:nvPr/>
          </p:nvSpPr>
          <p:spPr>
            <a:xfrm>
              <a:off x="7202901" y="2360990"/>
              <a:ext cx="1162500" cy="1163100"/>
            </a:xfrm>
            <a:prstGeom prst="ellipse">
              <a:avLst/>
            </a:prstGeom>
            <a:solidFill>
              <a:srgbClr val="FFEA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7351251" y="2509844"/>
              <a:ext cx="865800" cy="865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160" name="Google Shape;160;p6"/>
          <p:cNvCxnSpPr>
            <a:stCxn id="149" idx="6"/>
            <a:endCxn id="152" idx="0"/>
          </p:cNvCxnSpPr>
          <p:nvPr/>
        </p:nvCxnSpPr>
        <p:spPr>
          <a:xfrm flipH="1" rot="10800000">
            <a:off x="3581010" y="3073704"/>
            <a:ext cx="1573800" cy="582000"/>
          </a:xfrm>
          <a:prstGeom prst="bentConnector4">
            <a:avLst>
              <a:gd fmla="val 31519" name="adj1"/>
              <a:gd fmla="val 140911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61" name="Google Shape;161;p6"/>
          <p:cNvCxnSpPr>
            <a:stCxn id="152" idx="6"/>
            <a:endCxn id="155" idx="4"/>
          </p:cNvCxnSpPr>
          <p:nvPr/>
        </p:nvCxnSpPr>
        <p:spPr>
          <a:xfrm>
            <a:off x="5736493" y="3655424"/>
            <a:ext cx="1582800" cy="581700"/>
          </a:xfrm>
          <a:prstGeom prst="bentConnector4">
            <a:avLst>
              <a:gd fmla="val 31340" name="adj1"/>
              <a:gd fmla="val 139321" name="adj2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62" name="Google Shape;162;p6"/>
          <p:cNvCxnSpPr>
            <a:stCxn id="155" idx="6"/>
            <a:endCxn id="158" idx="0"/>
          </p:cNvCxnSpPr>
          <p:nvPr/>
        </p:nvCxnSpPr>
        <p:spPr>
          <a:xfrm flipH="1" rot="10800000">
            <a:off x="7910285" y="3074304"/>
            <a:ext cx="1514100" cy="581400"/>
          </a:xfrm>
          <a:prstGeom prst="bentConnector4">
            <a:avLst>
              <a:gd fmla="val 30802" name="adj1"/>
              <a:gd fmla="val 139273" name="adj2"/>
            </a:avLst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med" w="med" type="oval"/>
          </a:ln>
        </p:spPr>
      </p:cxnSp>
      <p:grpSp>
        <p:nvGrpSpPr>
          <p:cNvPr id="163" name="Google Shape;163;p6"/>
          <p:cNvGrpSpPr/>
          <p:nvPr/>
        </p:nvGrpSpPr>
        <p:grpSpPr>
          <a:xfrm>
            <a:off x="6414799" y="1979795"/>
            <a:ext cx="1930915" cy="884275"/>
            <a:chOff x="4774685" y="1266631"/>
            <a:chExt cx="1930915" cy="884275"/>
          </a:xfrm>
        </p:grpSpPr>
        <p:sp>
          <p:nvSpPr>
            <p:cNvPr id="164" name="Google Shape;164;p6"/>
            <p:cNvSpPr txBox="1"/>
            <p:nvPr/>
          </p:nvSpPr>
          <p:spPr>
            <a:xfrm>
              <a:off x="4774685" y="1266631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548135"/>
                </a:buClr>
                <a:buSzPts val="1900"/>
                <a:buFont typeface="Montserrat"/>
                <a:buNone/>
              </a:pPr>
              <a:r>
                <a:rPr b="1" lang="en-US" sz="1900">
                  <a:solidFill>
                    <a:srgbClr val="54813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DESIGN</a:t>
              </a:r>
              <a:endParaRPr b="1" sz="190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4774686" y="1544606"/>
              <a:ext cx="1930914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None/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GUIDELINES INCLUDE QR-CODES AND CLICKABLE LINKS</a:t>
              </a: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6" name="Google Shape;166;p6"/>
          <p:cNvGrpSpPr/>
          <p:nvPr/>
        </p:nvGrpSpPr>
        <p:grpSpPr>
          <a:xfrm>
            <a:off x="8345714" y="4452790"/>
            <a:ext cx="2423886" cy="878685"/>
            <a:chOff x="6705600" y="3739626"/>
            <a:chExt cx="2423886" cy="878685"/>
          </a:xfrm>
        </p:grpSpPr>
        <p:sp>
          <p:nvSpPr>
            <p:cNvPr id="167" name="Google Shape;167;p6"/>
            <p:cNvSpPr txBox="1"/>
            <p:nvPr/>
          </p:nvSpPr>
          <p:spPr>
            <a:xfrm>
              <a:off x="6889094" y="3739626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900"/>
                <a:buFont typeface="Montserrat"/>
                <a:buNone/>
              </a:pPr>
              <a:r>
                <a:rPr b="1" lang="en-US" sz="1900">
                  <a:solidFill>
                    <a:schemeClr val="accent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LAUNCH</a:t>
              </a:r>
              <a:endParaRPr b="1" sz="1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8" name="Google Shape;168;p6"/>
            <p:cNvSpPr txBox="1"/>
            <p:nvPr/>
          </p:nvSpPr>
          <p:spPr>
            <a:xfrm>
              <a:off x="6705600" y="4012011"/>
              <a:ext cx="2423886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None/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GUIDELINES WERE UPLOADED ON THE INTERNATIONAL OFFICE WEBSITE </a:t>
              </a: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9" name="Google Shape;169;p6"/>
          <p:cNvGrpSpPr/>
          <p:nvPr/>
        </p:nvGrpSpPr>
        <p:grpSpPr>
          <a:xfrm>
            <a:off x="2104720" y="1982577"/>
            <a:ext cx="1790100" cy="878712"/>
            <a:chOff x="464606" y="1269413"/>
            <a:chExt cx="1790100" cy="878712"/>
          </a:xfrm>
        </p:grpSpPr>
        <p:sp>
          <p:nvSpPr>
            <p:cNvPr id="170" name="Google Shape;170;p6"/>
            <p:cNvSpPr txBox="1"/>
            <p:nvPr/>
          </p:nvSpPr>
          <p:spPr>
            <a:xfrm>
              <a:off x="464606" y="1269413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00"/>
                <a:buFont typeface="Montserrat"/>
                <a:buNone/>
              </a:pPr>
              <a:r>
                <a:rPr b="1" lang="en-US" sz="1900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DATA</a:t>
              </a:r>
              <a:endParaRPr b="1" sz="1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1" name="Google Shape;171;p6"/>
            <p:cNvSpPr txBox="1"/>
            <p:nvPr/>
          </p:nvSpPr>
          <p:spPr>
            <a:xfrm>
              <a:off x="570356" y="1541825"/>
              <a:ext cx="15786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ontserrat"/>
                <a:buNone/>
              </a:pPr>
              <a:r>
                <a:rPr lang="en-US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INFORMATION WAS COLLECTED AND ANALYZED</a:t>
              </a: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2" name="Google Shape;172;p6"/>
          <p:cNvGrpSpPr/>
          <p:nvPr/>
        </p:nvGrpSpPr>
        <p:grpSpPr>
          <a:xfrm>
            <a:off x="4260204" y="4449558"/>
            <a:ext cx="1790100" cy="885149"/>
            <a:chOff x="2620090" y="3736394"/>
            <a:chExt cx="1790100" cy="885149"/>
          </a:xfrm>
        </p:grpSpPr>
        <p:sp>
          <p:nvSpPr>
            <p:cNvPr id="173" name="Google Shape;173;p6"/>
            <p:cNvSpPr txBox="1"/>
            <p:nvPr/>
          </p:nvSpPr>
          <p:spPr>
            <a:xfrm>
              <a:off x="2620090" y="3736394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Montserrat"/>
                <a:buNone/>
              </a:pPr>
              <a:r>
                <a:rPr b="1" lang="en-US" sz="1600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ELABORATION</a:t>
              </a:r>
              <a:endParaRPr b="1"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4" name="Google Shape;174;p6"/>
            <p:cNvSpPr txBox="1"/>
            <p:nvPr/>
          </p:nvSpPr>
          <p:spPr>
            <a:xfrm>
              <a:off x="2725840" y="4015243"/>
              <a:ext cx="15786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None/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GUIDELINES WERE DEVELOPED </a:t>
              </a: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5" name="Google Shape;175;p6"/>
          <p:cNvGrpSpPr/>
          <p:nvPr/>
        </p:nvGrpSpPr>
        <p:grpSpPr>
          <a:xfrm>
            <a:off x="7110551" y="3426807"/>
            <a:ext cx="398579" cy="457213"/>
            <a:chOff x="-48237000" y="2342650"/>
            <a:chExt cx="256800" cy="300225"/>
          </a:xfrm>
        </p:grpSpPr>
        <p:sp>
          <p:nvSpPr>
            <p:cNvPr id="176" name="Google Shape;176;p6"/>
            <p:cNvSpPr/>
            <p:nvPr/>
          </p:nvSpPr>
          <p:spPr>
            <a:xfrm>
              <a:off x="-48237000" y="2342650"/>
              <a:ext cx="256800" cy="300225"/>
            </a:xfrm>
            <a:custGeom>
              <a:rect b="b" l="l" r="r" t="t"/>
              <a:pathLst>
                <a:path extrusionOk="0" h="12009" w="10272">
                  <a:moveTo>
                    <a:pt x="4507" y="679"/>
                  </a:moveTo>
                  <a:cubicBezTo>
                    <a:pt x="4774" y="679"/>
                    <a:pt x="5048" y="706"/>
                    <a:pt x="5325" y="762"/>
                  </a:cubicBezTo>
                  <a:cubicBezTo>
                    <a:pt x="6774" y="1077"/>
                    <a:pt x="7940" y="2274"/>
                    <a:pt x="8255" y="3723"/>
                  </a:cubicBezTo>
                  <a:cubicBezTo>
                    <a:pt x="8381" y="4227"/>
                    <a:pt x="8381" y="4763"/>
                    <a:pt x="8318" y="5267"/>
                  </a:cubicBezTo>
                  <a:cubicBezTo>
                    <a:pt x="8318" y="5330"/>
                    <a:pt x="8318" y="5424"/>
                    <a:pt x="8350" y="5487"/>
                  </a:cubicBezTo>
                  <a:lnTo>
                    <a:pt x="9263" y="7220"/>
                  </a:lnTo>
                  <a:cubicBezTo>
                    <a:pt x="9389" y="7441"/>
                    <a:pt x="9232" y="7756"/>
                    <a:pt x="8980" y="7756"/>
                  </a:cubicBezTo>
                  <a:lnTo>
                    <a:pt x="8034" y="7756"/>
                  </a:lnTo>
                  <a:cubicBezTo>
                    <a:pt x="7845" y="7756"/>
                    <a:pt x="7688" y="7913"/>
                    <a:pt x="7688" y="8102"/>
                  </a:cubicBezTo>
                  <a:lnTo>
                    <a:pt x="7688" y="9867"/>
                  </a:lnTo>
                  <a:lnTo>
                    <a:pt x="5892" y="9867"/>
                  </a:lnTo>
                  <a:cubicBezTo>
                    <a:pt x="5703" y="9867"/>
                    <a:pt x="5546" y="10024"/>
                    <a:pt x="5546" y="10213"/>
                  </a:cubicBezTo>
                  <a:lnTo>
                    <a:pt x="5546" y="11284"/>
                  </a:lnTo>
                  <a:lnTo>
                    <a:pt x="2049" y="11284"/>
                  </a:lnTo>
                  <a:lnTo>
                    <a:pt x="2049" y="7693"/>
                  </a:lnTo>
                  <a:cubicBezTo>
                    <a:pt x="2049" y="7598"/>
                    <a:pt x="2017" y="7504"/>
                    <a:pt x="1923" y="7441"/>
                  </a:cubicBezTo>
                  <a:cubicBezTo>
                    <a:pt x="1103" y="6685"/>
                    <a:pt x="631" y="5645"/>
                    <a:pt x="631" y="4542"/>
                  </a:cubicBezTo>
                  <a:cubicBezTo>
                    <a:pt x="631" y="2387"/>
                    <a:pt x="2372" y="679"/>
                    <a:pt x="4507" y="679"/>
                  </a:cubicBezTo>
                  <a:close/>
                  <a:moveTo>
                    <a:pt x="4570" y="0"/>
                  </a:moveTo>
                  <a:cubicBezTo>
                    <a:pt x="2059" y="0"/>
                    <a:pt x="1" y="1999"/>
                    <a:pt x="1" y="4542"/>
                  </a:cubicBezTo>
                  <a:cubicBezTo>
                    <a:pt x="1" y="5802"/>
                    <a:pt x="505" y="7000"/>
                    <a:pt x="1418" y="7850"/>
                  </a:cubicBezTo>
                  <a:lnTo>
                    <a:pt x="1418" y="11631"/>
                  </a:lnTo>
                  <a:cubicBezTo>
                    <a:pt x="1418" y="11851"/>
                    <a:pt x="1576" y="12009"/>
                    <a:pt x="1765" y="12009"/>
                  </a:cubicBezTo>
                  <a:lnTo>
                    <a:pt x="5987" y="12009"/>
                  </a:lnTo>
                  <a:cubicBezTo>
                    <a:pt x="6176" y="12009"/>
                    <a:pt x="6333" y="11851"/>
                    <a:pt x="6333" y="11631"/>
                  </a:cubicBezTo>
                  <a:lnTo>
                    <a:pt x="6333" y="10591"/>
                  </a:lnTo>
                  <a:lnTo>
                    <a:pt x="8097" y="10591"/>
                  </a:lnTo>
                  <a:cubicBezTo>
                    <a:pt x="8287" y="10591"/>
                    <a:pt x="8444" y="10434"/>
                    <a:pt x="8444" y="10213"/>
                  </a:cubicBezTo>
                  <a:lnTo>
                    <a:pt x="8444" y="8449"/>
                  </a:lnTo>
                  <a:lnTo>
                    <a:pt x="9043" y="8449"/>
                  </a:lnTo>
                  <a:cubicBezTo>
                    <a:pt x="9799" y="8417"/>
                    <a:pt x="10271" y="7598"/>
                    <a:pt x="9925" y="6874"/>
                  </a:cubicBezTo>
                  <a:lnTo>
                    <a:pt x="9043" y="5267"/>
                  </a:lnTo>
                  <a:cubicBezTo>
                    <a:pt x="9137" y="4700"/>
                    <a:pt x="9137" y="4164"/>
                    <a:pt x="9011" y="3597"/>
                  </a:cubicBezTo>
                  <a:cubicBezTo>
                    <a:pt x="8665" y="1864"/>
                    <a:pt x="7247" y="510"/>
                    <a:pt x="5546" y="100"/>
                  </a:cubicBezTo>
                  <a:cubicBezTo>
                    <a:pt x="5215" y="33"/>
                    <a:pt x="4889" y="0"/>
                    <a:pt x="4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-48195250" y="2377425"/>
              <a:ext cx="144150" cy="140225"/>
            </a:xfrm>
            <a:custGeom>
              <a:rect b="b" l="l" r="r" t="t"/>
              <a:pathLst>
                <a:path extrusionOk="0" h="5609" w="5766">
                  <a:moveTo>
                    <a:pt x="3214" y="757"/>
                  </a:moveTo>
                  <a:lnTo>
                    <a:pt x="3214" y="883"/>
                  </a:lnTo>
                  <a:cubicBezTo>
                    <a:pt x="3214" y="1040"/>
                    <a:pt x="3277" y="1135"/>
                    <a:pt x="3435" y="1198"/>
                  </a:cubicBezTo>
                  <a:cubicBezTo>
                    <a:pt x="3624" y="1261"/>
                    <a:pt x="3844" y="1387"/>
                    <a:pt x="4002" y="1513"/>
                  </a:cubicBezTo>
                  <a:cubicBezTo>
                    <a:pt x="4061" y="1553"/>
                    <a:pt x="4146" y="1593"/>
                    <a:pt x="4233" y="1593"/>
                  </a:cubicBezTo>
                  <a:cubicBezTo>
                    <a:pt x="4283" y="1593"/>
                    <a:pt x="4333" y="1579"/>
                    <a:pt x="4380" y="1545"/>
                  </a:cubicBezTo>
                  <a:lnTo>
                    <a:pt x="4506" y="1482"/>
                  </a:lnTo>
                  <a:lnTo>
                    <a:pt x="4852" y="2049"/>
                  </a:lnTo>
                  <a:lnTo>
                    <a:pt x="4726" y="2143"/>
                  </a:lnTo>
                  <a:cubicBezTo>
                    <a:pt x="4632" y="2206"/>
                    <a:pt x="4537" y="2364"/>
                    <a:pt x="4569" y="2490"/>
                  </a:cubicBezTo>
                  <a:cubicBezTo>
                    <a:pt x="4632" y="2710"/>
                    <a:pt x="4632" y="2899"/>
                    <a:pt x="4569" y="3120"/>
                  </a:cubicBezTo>
                  <a:cubicBezTo>
                    <a:pt x="4537" y="3277"/>
                    <a:pt x="4632" y="3403"/>
                    <a:pt x="4726" y="3466"/>
                  </a:cubicBezTo>
                  <a:lnTo>
                    <a:pt x="4852" y="3561"/>
                  </a:lnTo>
                  <a:lnTo>
                    <a:pt x="4506" y="4159"/>
                  </a:lnTo>
                  <a:lnTo>
                    <a:pt x="4380" y="4065"/>
                  </a:lnTo>
                  <a:cubicBezTo>
                    <a:pt x="4323" y="4037"/>
                    <a:pt x="4260" y="4021"/>
                    <a:pt x="4199" y="4021"/>
                  </a:cubicBezTo>
                  <a:cubicBezTo>
                    <a:pt x="4125" y="4021"/>
                    <a:pt x="4054" y="4044"/>
                    <a:pt x="4002" y="4096"/>
                  </a:cubicBezTo>
                  <a:cubicBezTo>
                    <a:pt x="3844" y="4254"/>
                    <a:pt x="3624" y="4348"/>
                    <a:pt x="3435" y="4411"/>
                  </a:cubicBezTo>
                  <a:cubicBezTo>
                    <a:pt x="3277" y="4475"/>
                    <a:pt x="3214" y="4632"/>
                    <a:pt x="3214" y="4727"/>
                  </a:cubicBezTo>
                  <a:lnTo>
                    <a:pt x="3214" y="4853"/>
                  </a:lnTo>
                  <a:lnTo>
                    <a:pt x="2489" y="4853"/>
                  </a:lnTo>
                  <a:lnTo>
                    <a:pt x="2489" y="4727"/>
                  </a:lnTo>
                  <a:cubicBezTo>
                    <a:pt x="2489" y="4569"/>
                    <a:pt x="2426" y="4475"/>
                    <a:pt x="2269" y="4411"/>
                  </a:cubicBezTo>
                  <a:cubicBezTo>
                    <a:pt x="2048" y="4348"/>
                    <a:pt x="1859" y="4222"/>
                    <a:pt x="1702" y="4096"/>
                  </a:cubicBezTo>
                  <a:cubicBezTo>
                    <a:pt x="1622" y="4057"/>
                    <a:pt x="1530" y="4017"/>
                    <a:pt x="1449" y="4017"/>
                  </a:cubicBezTo>
                  <a:cubicBezTo>
                    <a:pt x="1402" y="4017"/>
                    <a:pt x="1358" y="4030"/>
                    <a:pt x="1324" y="4065"/>
                  </a:cubicBezTo>
                  <a:lnTo>
                    <a:pt x="1198" y="4159"/>
                  </a:lnTo>
                  <a:lnTo>
                    <a:pt x="851" y="3561"/>
                  </a:lnTo>
                  <a:lnTo>
                    <a:pt x="946" y="3466"/>
                  </a:lnTo>
                  <a:cubicBezTo>
                    <a:pt x="1072" y="3403"/>
                    <a:pt x="1166" y="3246"/>
                    <a:pt x="1103" y="3120"/>
                  </a:cubicBezTo>
                  <a:cubicBezTo>
                    <a:pt x="1072" y="2899"/>
                    <a:pt x="1072" y="2710"/>
                    <a:pt x="1103" y="2490"/>
                  </a:cubicBezTo>
                  <a:cubicBezTo>
                    <a:pt x="1166" y="2332"/>
                    <a:pt x="1072" y="2206"/>
                    <a:pt x="946" y="2143"/>
                  </a:cubicBezTo>
                  <a:lnTo>
                    <a:pt x="851" y="2049"/>
                  </a:lnTo>
                  <a:lnTo>
                    <a:pt x="1198" y="1482"/>
                  </a:lnTo>
                  <a:lnTo>
                    <a:pt x="1324" y="1545"/>
                  </a:lnTo>
                  <a:cubicBezTo>
                    <a:pt x="1366" y="1573"/>
                    <a:pt x="1421" y="1588"/>
                    <a:pt x="1481" y="1588"/>
                  </a:cubicBezTo>
                  <a:cubicBezTo>
                    <a:pt x="1553" y="1588"/>
                    <a:pt x="1632" y="1565"/>
                    <a:pt x="1702" y="1513"/>
                  </a:cubicBezTo>
                  <a:cubicBezTo>
                    <a:pt x="1859" y="1356"/>
                    <a:pt x="2048" y="1261"/>
                    <a:pt x="2269" y="1198"/>
                  </a:cubicBezTo>
                  <a:cubicBezTo>
                    <a:pt x="2426" y="1135"/>
                    <a:pt x="2489" y="977"/>
                    <a:pt x="2489" y="883"/>
                  </a:cubicBezTo>
                  <a:lnTo>
                    <a:pt x="2489" y="757"/>
                  </a:lnTo>
                  <a:close/>
                  <a:moveTo>
                    <a:pt x="2174" y="1"/>
                  </a:moveTo>
                  <a:cubicBezTo>
                    <a:pt x="1985" y="1"/>
                    <a:pt x="1828" y="158"/>
                    <a:pt x="1828" y="379"/>
                  </a:cubicBezTo>
                  <a:lnTo>
                    <a:pt x="1828" y="599"/>
                  </a:lnTo>
                  <a:cubicBezTo>
                    <a:pt x="1702" y="631"/>
                    <a:pt x="1576" y="725"/>
                    <a:pt x="1513" y="788"/>
                  </a:cubicBezTo>
                  <a:lnTo>
                    <a:pt x="1324" y="694"/>
                  </a:lnTo>
                  <a:cubicBezTo>
                    <a:pt x="1265" y="658"/>
                    <a:pt x="1192" y="641"/>
                    <a:pt x="1122" y="641"/>
                  </a:cubicBezTo>
                  <a:cubicBezTo>
                    <a:pt x="1004" y="641"/>
                    <a:pt x="890" y="690"/>
                    <a:pt x="851" y="788"/>
                  </a:cubicBezTo>
                  <a:lnTo>
                    <a:pt x="126" y="2017"/>
                  </a:lnTo>
                  <a:cubicBezTo>
                    <a:pt x="63" y="2175"/>
                    <a:pt x="95" y="2427"/>
                    <a:pt x="253" y="2490"/>
                  </a:cubicBezTo>
                  <a:lnTo>
                    <a:pt x="442" y="2616"/>
                  </a:lnTo>
                  <a:lnTo>
                    <a:pt x="442" y="2994"/>
                  </a:lnTo>
                  <a:lnTo>
                    <a:pt x="253" y="3120"/>
                  </a:lnTo>
                  <a:cubicBezTo>
                    <a:pt x="95" y="3214"/>
                    <a:pt x="0" y="3435"/>
                    <a:pt x="126" y="3592"/>
                  </a:cubicBezTo>
                  <a:lnTo>
                    <a:pt x="851" y="4821"/>
                  </a:lnTo>
                  <a:cubicBezTo>
                    <a:pt x="894" y="4928"/>
                    <a:pt x="1024" y="4991"/>
                    <a:pt x="1152" y="4991"/>
                  </a:cubicBezTo>
                  <a:cubicBezTo>
                    <a:pt x="1213" y="4991"/>
                    <a:pt x="1273" y="4977"/>
                    <a:pt x="1324" y="4947"/>
                  </a:cubicBezTo>
                  <a:lnTo>
                    <a:pt x="1513" y="4821"/>
                  </a:lnTo>
                  <a:cubicBezTo>
                    <a:pt x="1639" y="4884"/>
                    <a:pt x="1733" y="4979"/>
                    <a:pt x="1828" y="5010"/>
                  </a:cubicBezTo>
                  <a:lnTo>
                    <a:pt x="1828" y="5262"/>
                  </a:lnTo>
                  <a:cubicBezTo>
                    <a:pt x="1828" y="5451"/>
                    <a:pt x="1985" y="5609"/>
                    <a:pt x="2174" y="5609"/>
                  </a:cubicBezTo>
                  <a:lnTo>
                    <a:pt x="3592" y="5609"/>
                  </a:lnTo>
                  <a:cubicBezTo>
                    <a:pt x="3781" y="5609"/>
                    <a:pt x="3939" y="5451"/>
                    <a:pt x="3939" y="5262"/>
                  </a:cubicBezTo>
                  <a:lnTo>
                    <a:pt x="3939" y="5010"/>
                  </a:lnTo>
                  <a:cubicBezTo>
                    <a:pt x="4065" y="4979"/>
                    <a:pt x="4191" y="4884"/>
                    <a:pt x="4254" y="4821"/>
                  </a:cubicBezTo>
                  <a:lnTo>
                    <a:pt x="4474" y="4947"/>
                  </a:lnTo>
                  <a:cubicBezTo>
                    <a:pt x="4524" y="4967"/>
                    <a:pt x="4580" y="4978"/>
                    <a:pt x="4637" y="4978"/>
                  </a:cubicBezTo>
                  <a:cubicBezTo>
                    <a:pt x="4759" y="4978"/>
                    <a:pt x="4882" y="4929"/>
                    <a:pt x="4947" y="4821"/>
                  </a:cubicBezTo>
                  <a:lnTo>
                    <a:pt x="5640" y="3592"/>
                  </a:lnTo>
                  <a:cubicBezTo>
                    <a:pt x="5734" y="3435"/>
                    <a:pt x="5671" y="3214"/>
                    <a:pt x="5514" y="3120"/>
                  </a:cubicBezTo>
                  <a:lnTo>
                    <a:pt x="5325" y="2994"/>
                  </a:lnTo>
                  <a:lnTo>
                    <a:pt x="5325" y="2616"/>
                  </a:lnTo>
                  <a:lnTo>
                    <a:pt x="5514" y="2490"/>
                  </a:lnTo>
                  <a:cubicBezTo>
                    <a:pt x="5671" y="2427"/>
                    <a:pt x="5766" y="2206"/>
                    <a:pt x="5640" y="2017"/>
                  </a:cubicBezTo>
                  <a:lnTo>
                    <a:pt x="4947" y="788"/>
                  </a:lnTo>
                  <a:cubicBezTo>
                    <a:pt x="4887" y="689"/>
                    <a:pt x="4777" y="627"/>
                    <a:pt x="4664" y="627"/>
                  </a:cubicBezTo>
                  <a:cubicBezTo>
                    <a:pt x="4598" y="627"/>
                    <a:pt x="4532" y="648"/>
                    <a:pt x="4474" y="694"/>
                  </a:cubicBezTo>
                  <a:lnTo>
                    <a:pt x="4254" y="788"/>
                  </a:lnTo>
                  <a:cubicBezTo>
                    <a:pt x="4159" y="725"/>
                    <a:pt x="4033" y="631"/>
                    <a:pt x="3939" y="599"/>
                  </a:cubicBezTo>
                  <a:lnTo>
                    <a:pt x="3939" y="379"/>
                  </a:lnTo>
                  <a:cubicBezTo>
                    <a:pt x="3939" y="158"/>
                    <a:pt x="3781" y="1"/>
                    <a:pt x="3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-48150350" y="2422325"/>
              <a:ext cx="52775" cy="52800"/>
            </a:xfrm>
            <a:custGeom>
              <a:rect b="b" l="l" r="r" t="t"/>
              <a:pathLst>
                <a:path extrusionOk="0" h="2112" w="2111">
                  <a:moveTo>
                    <a:pt x="1040" y="662"/>
                  </a:moveTo>
                  <a:cubicBezTo>
                    <a:pt x="1260" y="662"/>
                    <a:pt x="1418" y="820"/>
                    <a:pt x="1418" y="1009"/>
                  </a:cubicBezTo>
                  <a:cubicBezTo>
                    <a:pt x="1418" y="1198"/>
                    <a:pt x="1260" y="1355"/>
                    <a:pt x="1040" y="1355"/>
                  </a:cubicBezTo>
                  <a:cubicBezTo>
                    <a:pt x="851" y="1355"/>
                    <a:pt x="693" y="1198"/>
                    <a:pt x="693" y="1009"/>
                  </a:cubicBezTo>
                  <a:cubicBezTo>
                    <a:pt x="693" y="820"/>
                    <a:pt x="851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639"/>
                    <a:pt x="473" y="2111"/>
                    <a:pt x="1040" y="2111"/>
                  </a:cubicBezTo>
                  <a:cubicBezTo>
                    <a:pt x="1639" y="2111"/>
                    <a:pt x="2111" y="1639"/>
                    <a:pt x="2111" y="1040"/>
                  </a:cubicBezTo>
                  <a:cubicBezTo>
                    <a:pt x="2111" y="473"/>
                    <a:pt x="163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9" name="Google Shape;179;p6"/>
          <p:cNvGrpSpPr/>
          <p:nvPr/>
        </p:nvGrpSpPr>
        <p:grpSpPr>
          <a:xfrm flipH="1">
            <a:off x="4914774" y="3427102"/>
            <a:ext cx="480063" cy="457207"/>
            <a:chOff x="-63665750" y="1914325"/>
            <a:chExt cx="328450" cy="316450"/>
          </a:xfrm>
        </p:grpSpPr>
        <p:sp>
          <p:nvSpPr>
            <p:cNvPr id="180" name="Google Shape;180;p6"/>
            <p:cNvSpPr/>
            <p:nvPr/>
          </p:nvSpPr>
          <p:spPr>
            <a:xfrm>
              <a:off x="-63665750" y="1914325"/>
              <a:ext cx="328450" cy="316450"/>
            </a:xfrm>
            <a:custGeom>
              <a:rect b="b" l="l" r="r" t="t"/>
              <a:pathLst>
                <a:path extrusionOk="0" h="12658" w="13138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-63524775" y="1955275"/>
              <a:ext cx="123675" cy="134700"/>
            </a:xfrm>
            <a:custGeom>
              <a:rect b="b" l="l" r="r" t="t"/>
              <a:pathLst>
                <a:path extrusionOk="0" h="5388" w="4947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2" name="Google Shape;182;p6"/>
          <p:cNvGrpSpPr/>
          <p:nvPr/>
        </p:nvGrpSpPr>
        <p:grpSpPr>
          <a:xfrm>
            <a:off x="2831749" y="3426826"/>
            <a:ext cx="348458" cy="457181"/>
            <a:chOff x="1191635" y="2713662"/>
            <a:chExt cx="348458" cy="457181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1191635" y="2713662"/>
              <a:ext cx="348458" cy="457181"/>
              <a:chOff x="5118000" y="2021500"/>
              <a:chExt cx="368700" cy="483125"/>
            </a:xfrm>
          </p:grpSpPr>
          <p:sp>
            <p:nvSpPr>
              <p:cNvPr id="184" name="Google Shape;184;p6"/>
              <p:cNvSpPr/>
              <p:nvPr/>
            </p:nvSpPr>
            <p:spPr>
              <a:xfrm>
                <a:off x="5281350" y="2078100"/>
                <a:ext cx="127375" cy="127350"/>
              </a:xfrm>
              <a:custGeom>
                <a:rect b="b" l="l" r="r" t="t"/>
                <a:pathLst>
                  <a:path extrusionOk="0" h="5094" w="5095">
                    <a:moveTo>
                      <a:pt x="565" y="0"/>
                    </a:moveTo>
                    <a:cubicBezTo>
                      <a:pt x="251" y="0"/>
                      <a:pt x="1" y="254"/>
                      <a:pt x="1" y="568"/>
                    </a:cubicBezTo>
                    <a:cubicBezTo>
                      <a:pt x="1" y="879"/>
                      <a:pt x="251" y="1132"/>
                      <a:pt x="565" y="1132"/>
                    </a:cubicBezTo>
                    <a:cubicBezTo>
                      <a:pt x="2440" y="1135"/>
                      <a:pt x="3959" y="2654"/>
                      <a:pt x="3962" y="4529"/>
                    </a:cubicBezTo>
                    <a:cubicBezTo>
                      <a:pt x="3962" y="4843"/>
                      <a:pt x="4216" y="5094"/>
                      <a:pt x="4530" y="5094"/>
                    </a:cubicBezTo>
                    <a:cubicBezTo>
                      <a:pt x="4841" y="5094"/>
                      <a:pt x="5094" y="4843"/>
                      <a:pt x="5094" y="4529"/>
                    </a:cubicBezTo>
                    <a:cubicBezTo>
                      <a:pt x="5091" y="2029"/>
                      <a:pt x="3065" y="3"/>
                      <a:pt x="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rgbClr val="435D74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5118000" y="2021500"/>
                <a:ext cx="368700" cy="483125"/>
              </a:xfrm>
              <a:custGeom>
                <a:rect b="b" l="l" r="r" t="t"/>
                <a:pathLst>
                  <a:path extrusionOk="0" h="19325" w="14748">
                    <a:moveTo>
                      <a:pt x="7088" y="1135"/>
                    </a:moveTo>
                    <a:cubicBezTo>
                      <a:pt x="8391" y="1135"/>
                      <a:pt x="9651" y="1571"/>
                      <a:pt x="10668" y="2397"/>
                    </a:cubicBezTo>
                    <a:cubicBezTo>
                      <a:pt x="13159" y="4417"/>
                      <a:pt x="13473" y="8104"/>
                      <a:pt x="11360" y="10516"/>
                    </a:cubicBezTo>
                    <a:cubicBezTo>
                      <a:pt x="10572" y="11419"/>
                      <a:pt x="10085" y="12503"/>
                      <a:pt x="9962" y="13626"/>
                    </a:cubicBezTo>
                    <a:lnTo>
                      <a:pt x="4237" y="13626"/>
                    </a:lnTo>
                    <a:cubicBezTo>
                      <a:pt x="4107" y="12482"/>
                      <a:pt x="3630" y="11407"/>
                      <a:pt x="2866" y="10550"/>
                    </a:cubicBezTo>
                    <a:cubicBezTo>
                      <a:pt x="1658" y="9191"/>
                      <a:pt x="1184" y="7367"/>
                      <a:pt x="1571" y="5549"/>
                    </a:cubicBezTo>
                    <a:cubicBezTo>
                      <a:pt x="2020" y="3427"/>
                      <a:pt x="3748" y="1706"/>
                      <a:pt x="5873" y="1262"/>
                    </a:cubicBezTo>
                    <a:cubicBezTo>
                      <a:pt x="6278" y="1177"/>
                      <a:pt x="6685" y="1135"/>
                      <a:pt x="7088" y="1135"/>
                    </a:cubicBezTo>
                    <a:close/>
                    <a:moveTo>
                      <a:pt x="9931" y="14759"/>
                    </a:moveTo>
                    <a:lnTo>
                      <a:pt x="9931" y="15323"/>
                    </a:lnTo>
                    <a:cubicBezTo>
                      <a:pt x="9931" y="15637"/>
                      <a:pt x="9678" y="15891"/>
                      <a:pt x="9364" y="15891"/>
                    </a:cubicBezTo>
                    <a:lnTo>
                      <a:pt x="4835" y="15891"/>
                    </a:lnTo>
                    <a:cubicBezTo>
                      <a:pt x="4521" y="15891"/>
                      <a:pt x="4270" y="15637"/>
                      <a:pt x="4270" y="15323"/>
                    </a:cubicBezTo>
                    <a:lnTo>
                      <a:pt x="4270" y="14759"/>
                    </a:lnTo>
                    <a:close/>
                    <a:moveTo>
                      <a:pt x="8699" y="17023"/>
                    </a:moveTo>
                    <a:cubicBezTo>
                      <a:pt x="8464" y="17694"/>
                      <a:pt x="7827" y="18192"/>
                      <a:pt x="7099" y="18192"/>
                    </a:cubicBezTo>
                    <a:cubicBezTo>
                      <a:pt x="6371" y="18192"/>
                      <a:pt x="5734" y="17694"/>
                      <a:pt x="5499" y="17023"/>
                    </a:cubicBezTo>
                    <a:close/>
                    <a:moveTo>
                      <a:pt x="7087" y="0"/>
                    </a:moveTo>
                    <a:cubicBezTo>
                      <a:pt x="6607" y="0"/>
                      <a:pt x="6123" y="50"/>
                      <a:pt x="5641" y="151"/>
                    </a:cubicBezTo>
                    <a:cubicBezTo>
                      <a:pt x="3053" y="712"/>
                      <a:pt x="1027" y="2729"/>
                      <a:pt x="462" y="5314"/>
                    </a:cubicBezTo>
                    <a:cubicBezTo>
                      <a:pt x="0" y="7488"/>
                      <a:pt x="568" y="9671"/>
                      <a:pt x="2020" y="11301"/>
                    </a:cubicBezTo>
                    <a:cubicBezTo>
                      <a:pt x="2730" y="12099"/>
                      <a:pt x="3135" y="13149"/>
                      <a:pt x="3135" y="14191"/>
                    </a:cubicBezTo>
                    <a:lnTo>
                      <a:pt x="3135" y="15323"/>
                    </a:lnTo>
                    <a:cubicBezTo>
                      <a:pt x="3138" y="16060"/>
                      <a:pt x="3612" y="16709"/>
                      <a:pt x="4309" y="16939"/>
                    </a:cubicBezTo>
                    <a:cubicBezTo>
                      <a:pt x="4409" y="17518"/>
                      <a:pt x="4681" y="18053"/>
                      <a:pt x="5094" y="18473"/>
                    </a:cubicBezTo>
                    <a:cubicBezTo>
                      <a:pt x="5642" y="19040"/>
                      <a:pt x="6371" y="19324"/>
                      <a:pt x="7099" y="19324"/>
                    </a:cubicBezTo>
                    <a:cubicBezTo>
                      <a:pt x="7828" y="19324"/>
                      <a:pt x="8556" y="19040"/>
                      <a:pt x="9104" y="18473"/>
                    </a:cubicBezTo>
                    <a:cubicBezTo>
                      <a:pt x="9518" y="18053"/>
                      <a:pt x="9790" y="17518"/>
                      <a:pt x="9889" y="16939"/>
                    </a:cubicBezTo>
                    <a:cubicBezTo>
                      <a:pt x="10587" y="16709"/>
                      <a:pt x="11061" y="16060"/>
                      <a:pt x="11064" y="15323"/>
                    </a:cubicBezTo>
                    <a:lnTo>
                      <a:pt x="11064" y="14191"/>
                    </a:lnTo>
                    <a:cubicBezTo>
                      <a:pt x="11064" y="13149"/>
                      <a:pt x="11471" y="12108"/>
                      <a:pt x="12211" y="11262"/>
                    </a:cubicBezTo>
                    <a:cubicBezTo>
                      <a:pt x="14747" y="8366"/>
                      <a:pt x="14370" y="3943"/>
                      <a:pt x="11381" y="1518"/>
                    </a:cubicBezTo>
                    <a:cubicBezTo>
                      <a:pt x="10159" y="525"/>
                      <a:pt x="8647" y="0"/>
                      <a:pt x="70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rgbClr val="435D74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86" name="Google Shape;186;p6"/>
            <p:cNvSpPr/>
            <p:nvPr/>
          </p:nvSpPr>
          <p:spPr>
            <a:xfrm>
              <a:off x="1278075" y="2777600"/>
              <a:ext cx="44400" cy="44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>
            <a:off x="9188031" y="3426814"/>
            <a:ext cx="472460" cy="457206"/>
            <a:chOff x="2079300" y="4399325"/>
            <a:chExt cx="489850" cy="483100"/>
          </a:xfrm>
        </p:grpSpPr>
        <p:sp>
          <p:nvSpPr>
            <p:cNvPr id="188" name="Google Shape;188;p6"/>
            <p:cNvSpPr/>
            <p:nvPr/>
          </p:nvSpPr>
          <p:spPr>
            <a:xfrm>
              <a:off x="2079300" y="4399325"/>
              <a:ext cx="489850" cy="483100"/>
            </a:xfrm>
            <a:custGeom>
              <a:rect b="b" l="l" r="r" t="t"/>
              <a:pathLst>
                <a:path extrusionOk="0" h="19324" w="19594">
                  <a:moveTo>
                    <a:pt x="17109" y="1134"/>
                  </a:moveTo>
                  <a:cubicBezTo>
                    <a:pt x="17415" y="1134"/>
                    <a:pt x="17714" y="1254"/>
                    <a:pt x="17939" y="1479"/>
                  </a:cubicBezTo>
                  <a:cubicBezTo>
                    <a:pt x="18268" y="1805"/>
                    <a:pt x="18371" y="2297"/>
                    <a:pt x="18205" y="2732"/>
                  </a:cubicBezTo>
                  <a:cubicBezTo>
                    <a:pt x="18003" y="3260"/>
                    <a:pt x="17770" y="3774"/>
                    <a:pt x="17507" y="4275"/>
                  </a:cubicBezTo>
                  <a:cubicBezTo>
                    <a:pt x="16288" y="4088"/>
                    <a:pt x="15330" y="3130"/>
                    <a:pt x="15143" y="1911"/>
                  </a:cubicBezTo>
                  <a:cubicBezTo>
                    <a:pt x="15644" y="1648"/>
                    <a:pt x="16158" y="1415"/>
                    <a:pt x="16686" y="1210"/>
                  </a:cubicBezTo>
                  <a:lnTo>
                    <a:pt x="16686" y="1213"/>
                  </a:lnTo>
                  <a:cubicBezTo>
                    <a:pt x="16824" y="1160"/>
                    <a:pt x="16967" y="1134"/>
                    <a:pt x="17109" y="1134"/>
                  </a:cubicBezTo>
                  <a:close/>
                  <a:moveTo>
                    <a:pt x="2905" y="2901"/>
                  </a:moveTo>
                  <a:lnTo>
                    <a:pt x="10016" y="4541"/>
                  </a:lnTo>
                  <a:cubicBezTo>
                    <a:pt x="9744" y="4855"/>
                    <a:pt x="9485" y="5178"/>
                    <a:pt x="9234" y="5513"/>
                  </a:cubicBezTo>
                  <a:lnTo>
                    <a:pt x="9234" y="5516"/>
                  </a:lnTo>
                  <a:lnTo>
                    <a:pt x="7812" y="7463"/>
                  </a:lnTo>
                  <a:lnTo>
                    <a:pt x="2027" y="3780"/>
                  </a:lnTo>
                  <a:lnTo>
                    <a:pt x="2905" y="2901"/>
                  </a:lnTo>
                  <a:close/>
                  <a:moveTo>
                    <a:pt x="2465" y="11352"/>
                  </a:moveTo>
                  <a:lnTo>
                    <a:pt x="4738" y="11676"/>
                  </a:lnTo>
                  <a:lnTo>
                    <a:pt x="3488" y="13388"/>
                  </a:lnTo>
                  <a:lnTo>
                    <a:pt x="1574" y="12240"/>
                  </a:lnTo>
                  <a:lnTo>
                    <a:pt x="2465" y="11352"/>
                  </a:lnTo>
                  <a:close/>
                  <a:moveTo>
                    <a:pt x="14111" y="2502"/>
                  </a:moveTo>
                  <a:cubicBezTo>
                    <a:pt x="14479" y="3870"/>
                    <a:pt x="15545" y="4939"/>
                    <a:pt x="16913" y="5308"/>
                  </a:cubicBezTo>
                  <a:cubicBezTo>
                    <a:pt x="16318" y="6250"/>
                    <a:pt x="15617" y="7122"/>
                    <a:pt x="14823" y="7907"/>
                  </a:cubicBezTo>
                  <a:cubicBezTo>
                    <a:pt x="14811" y="7916"/>
                    <a:pt x="14802" y="7928"/>
                    <a:pt x="14793" y="7937"/>
                  </a:cubicBezTo>
                  <a:cubicBezTo>
                    <a:pt x="14304" y="8418"/>
                    <a:pt x="13784" y="8861"/>
                    <a:pt x="13235" y="9269"/>
                  </a:cubicBezTo>
                  <a:lnTo>
                    <a:pt x="5140" y="15184"/>
                  </a:lnTo>
                  <a:cubicBezTo>
                    <a:pt x="5128" y="15196"/>
                    <a:pt x="5113" y="15208"/>
                    <a:pt x="5101" y="15217"/>
                  </a:cubicBezTo>
                  <a:cubicBezTo>
                    <a:pt x="5082" y="15235"/>
                    <a:pt x="5061" y="15248"/>
                    <a:pt x="5040" y="15260"/>
                  </a:cubicBezTo>
                  <a:cubicBezTo>
                    <a:pt x="5031" y="15263"/>
                    <a:pt x="5022" y="15269"/>
                    <a:pt x="5016" y="15272"/>
                  </a:cubicBezTo>
                  <a:cubicBezTo>
                    <a:pt x="4925" y="15314"/>
                    <a:pt x="4801" y="15339"/>
                    <a:pt x="4674" y="15339"/>
                  </a:cubicBezTo>
                  <a:cubicBezTo>
                    <a:pt x="4506" y="15339"/>
                    <a:pt x="4333" y="15295"/>
                    <a:pt x="4228" y="15190"/>
                  </a:cubicBezTo>
                  <a:cubicBezTo>
                    <a:pt x="3998" y="14961"/>
                    <a:pt x="4004" y="14544"/>
                    <a:pt x="4237" y="14278"/>
                  </a:cubicBezTo>
                  <a:cubicBezTo>
                    <a:pt x="4249" y="14266"/>
                    <a:pt x="4261" y="14251"/>
                    <a:pt x="4270" y="14239"/>
                  </a:cubicBezTo>
                  <a:lnTo>
                    <a:pt x="10149" y="6186"/>
                  </a:lnTo>
                  <a:cubicBezTo>
                    <a:pt x="11230" y="4722"/>
                    <a:pt x="12574" y="3475"/>
                    <a:pt x="14111" y="2502"/>
                  </a:cubicBezTo>
                  <a:close/>
                  <a:moveTo>
                    <a:pt x="14877" y="9402"/>
                  </a:moveTo>
                  <a:lnTo>
                    <a:pt x="16517" y="16513"/>
                  </a:lnTo>
                  <a:lnTo>
                    <a:pt x="15635" y="17391"/>
                  </a:lnTo>
                  <a:lnTo>
                    <a:pt x="11955" y="11606"/>
                  </a:lnTo>
                  <a:lnTo>
                    <a:pt x="13905" y="10181"/>
                  </a:lnTo>
                  <a:cubicBezTo>
                    <a:pt x="14240" y="9933"/>
                    <a:pt x="14563" y="9674"/>
                    <a:pt x="14877" y="9402"/>
                  </a:cubicBezTo>
                  <a:close/>
                  <a:moveTo>
                    <a:pt x="7743" y="14686"/>
                  </a:moveTo>
                  <a:lnTo>
                    <a:pt x="8069" y="16957"/>
                  </a:lnTo>
                  <a:lnTo>
                    <a:pt x="7181" y="17844"/>
                  </a:lnTo>
                  <a:lnTo>
                    <a:pt x="6034" y="15936"/>
                  </a:lnTo>
                  <a:lnTo>
                    <a:pt x="7743" y="14686"/>
                  </a:lnTo>
                  <a:close/>
                  <a:moveTo>
                    <a:pt x="17108" y="0"/>
                  </a:moveTo>
                  <a:cubicBezTo>
                    <a:pt x="16830" y="0"/>
                    <a:pt x="16550" y="50"/>
                    <a:pt x="16282" y="153"/>
                  </a:cubicBezTo>
                  <a:cubicBezTo>
                    <a:pt x="14280" y="923"/>
                    <a:pt x="12456" y="2092"/>
                    <a:pt x="10919" y="3586"/>
                  </a:cubicBezTo>
                  <a:lnTo>
                    <a:pt x="7758" y="2856"/>
                  </a:lnTo>
                  <a:lnTo>
                    <a:pt x="7978" y="2635"/>
                  </a:lnTo>
                  <a:cubicBezTo>
                    <a:pt x="8198" y="2415"/>
                    <a:pt x="8198" y="2056"/>
                    <a:pt x="7978" y="1835"/>
                  </a:cubicBezTo>
                  <a:cubicBezTo>
                    <a:pt x="7868" y="1724"/>
                    <a:pt x="7724" y="1669"/>
                    <a:pt x="7579" y="1669"/>
                  </a:cubicBezTo>
                  <a:cubicBezTo>
                    <a:pt x="7434" y="1669"/>
                    <a:pt x="7288" y="1725"/>
                    <a:pt x="7178" y="1835"/>
                  </a:cubicBezTo>
                  <a:lnTo>
                    <a:pt x="6456" y="2557"/>
                  </a:lnTo>
                  <a:lnTo>
                    <a:pt x="3850" y="1956"/>
                  </a:lnTo>
                  <a:lnTo>
                    <a:pt x="4074" y="1736"/>
                  </a:lnTo>
                  <a:cubicBezTo>
                    <a:pt x="4300" y="1515"/>
                    <a:pt x="4303" y="1150"/>
                    <a:pt x="4080" y="926"/>
                  </a:cubicBezTo>
                  <a:cubicBezTo>
                    <a:pt x="3969" y="816"/>
                    <a:pt x="3824" y="761"/>
                    <a:pt x="3679" y="761"/>
                  </a:cubicBezTo>
                  <a:cubicBezTo>
                    <a:pt x="3531" y="761"/>
                    <a:pt x="3384" y="818"/>
                    <a:pt x="3274" y="932"/>
                  </a:cubicBezTo>
                  <a:lnTo>
                    <a:pt x="1945" y="2261"/>
                  </a:lnTo>
                  <a:lnTo>
                    <a:pt x="725" y="3478"/>
                  </a:lnTo>
                  <a:cubicBezTo>
                    <a:pt x="469" y="3734"/>
                    <a:pt x="517" y="4163"/>
                    <a:pt x="822" y="4356"/>
                  </a:cubicBezTo>
                  <a:lnTo>
                    <a:pt x="7145" y="8378"/>
                  </a:lnTo>
                  <a:lnTo>
                    <a:pt x="5496" y="10640"/>
                  </a:lnTo>
                  <a:lnTo>
                    <a:pt x="2344" y="10190"/>
                  </a:lnTo>
                  <a:cubicBezTo>
                    <a:pt x="2317" y="10186"/>
                    <a:pt x="2290" y="10185"/>
                    <a:pt x="2264" y="10185"/>
                  </a:cubicBezTo>
                  <a:cubicBezTo>
                    <a:pt x="2113" y="10185"/>
                    <a:pt x="1969" y="10242"/>
                    <a:pt x="1864" y="10350"/>
                  </a:cubicBezTo>
                  <a:lnTo>
                    <a:pt x="260" y="11950"/>
                  </a:lnTo>
                  <a:cubicBezTo>
                    <a:pt x="1" y="12213"/>
                    <a:pt x="55" y="12648"/>
                    <a:pt x="369" y="12838"/>
                  </a:cubicBezTo>
                  <a:lnTo>
                    <a:pt x="2966" y="14393"/>
                  </a:lnTo>
                  <a:cubicBezTo>
                    <a:pt x="2851" y="14964"/>
                    <a:pt x="3008" y="15574"/>
                    <a:pt x="3428" y="15990"/>
                  </a:cubicBezTo>
                  <a:cubicBezTo>
                    <a:pt x="3757" y="16322"/>
                    <a:pt x="4219" y="16467"/>
                    <a:pt x="4669" y="16467"/>
                  </a:cubicBezTo>
                  <a:cubicBezTo>
                    <a:pt x="4786" y="16467"/>
                    <a:pt x="4901" y="16458"/>
                    <a:pt x="5016" y="16440"/>
                  </a:cubicBezTo>
                  <a:lnTo>
                    <a:pt x="6580" y="19049"/>
                  </a:lnTo>
                  <a:cubicBezTo>
                    <a:pt x="6671" y="19197"/>
                    <a:pt x="6825" y="19297"/>
                    <a:pt x="6997" y="19318"/>
                  </a:cubicBezTo>
                  <a:cubicBezTo>
                    <a:pt x="7021" y="19321"/>
                    <a:pt x="7042" y="19324"/>
                    <a:pt x="7066" y="19324"/>
                  </a:cubicBezTo>
                  <a:cubicBezTo>
                    <a:pt x="7217" y="19324"/>
                    <a:pt x="7359" y="19263"/>
                    <a:pt x="7465" y="19158"/>
                  </a:cubicBezTo>
                  <a:lnTo>
                    <a:pt x="9068" y="17554"/>
                  </a:lnTo>
                  <a:cubicBezTo>
                    <a:pt x="9192" y="17431"/>
                    <a:pt x="9252" y="17252"/>
                    <a:pt x="9228" y="17074"/>
                  </a:cubicBezTo>
                  <a:lnTo>
                    <a:pt x="8778" y="13931"/>
                  </a:lnTo>
                  <a:lnTo>
                    <a:pt x="11040" y="12276"/>
                  </a:lnTo>
                  <a:lnTo>
                    <a:pt x="15062" y="18596"/>
                  </a:lnTo>
                  <a:cubicBezTo>
                    <a:pt x="15152" y="18741"/>
                    <a:pt x="15306" y="18835"/>
                    <a:pt x="15475" y="18853"/>
                  </a:cubicBezTo>
                  <a:cubicBezTo>
                    <a:pt x="15496" y="18856"/>
                    <a:pt x="15518" y="18859"/>
                    <a:pt x="15539" y="18859"/>
                  </a:cubicBezTo>
                  <a:cubicBezTo>
                    <a:pt x="15687" y="18859"/>
                    <a:pt x="15832" y="18798"/>
                    <a:pt x="15937" y="18693"/>
                  </a:cubicBezTo>
                  <a:lnTo>
                    <a:pt x="16740" y="17890"/>
                  </a:lnTo>
                  <a:lnTo>
                    <a:pt x="18483" y="16144"/>
                  </a:lnTo>
                  <a:cubicBezTo>
                    <a:pt x="18712" y="15924"/>
                    <a:pt x="18715" y="15562"/>
                    <a:pt x="18492" y="15338"/>
                  </a:cubicBezTo>
                  <a:cubicBezTo>
                    <a:pt x="18381" y="15228"/>
                    <a:pt x="18236" y="15172"/>
                    <a:pt x="18090" y="15172"/>
                  </a:cubicBezTo>
                  <a:cubicBezTo>
                    <a:pt x="17942" y="15172"/>
                    <a:pt x="17794" y="15230"/>
                    <a:pt x="17683" y="15344"/>
                  </a:cubicBezTo>
                  <a:lnTo>
                    <a:pt x="17462" y="15568"/>
                  </a:lnTo>
                  <a:lnTo>
                    <a:pt x="16861" y="12965"/>
                  </a:lnTo>
                  <a:lnTo>
                    <a:pt x="17583" y="12243"/>
                  </a:lnTo>
                  <a:cubicBezTo>
                    <a:pt x="17803" y="12020"/>
                    <a:pt x="17803" y="11660"/>
                    <a:pt x="17583" y="11440"/>
                  </a:cubicBezTo>
                  <a:cubicBezTo>
                    <a:pt x="17473" y="11330"/>
                    <a:pt x="17328" y="11275"/>
                    <a:pt x="17183" y="11275"/>
                  </a:cubicBezTo>
                  <a:cubicBezTo>
                    <a:pt x="17038" y="11275"/>
                    <a:pt x="16893" y="11330"/>
                    <a:pt x="16783" y="11440"/>
                  </a:cubicBezTo>
                  <a:lnTo>
                    <a:pt x="16559" y="11663"/>
                  </a:lnTo>
                  <a:lnTo>
                    <a:pt x="15835" y="8499"/>
                  </a:lnTo>
                  <a:cubicBezTo>
                    <a:pt x="17329" y="6962"/>
                    <a:pt x="18498" y="5138"/>
                    <a:pt x="19265" y="3137"/>
                  </a:cubicBezTo>
                  <a:cubicBezTo>
                    <a:pt x="19594" y="2285"/>
                    <a:pt x="19389" y="1322"/>
                    <a:pt x="18742" y="676"/>
                  </a:cubicBezTo>
                  <a:cubicBezTo>
                    <a:pt x="18302" y="236"/>
                    <a:pt x="17711" y="0"/>
                    <a:pt x="17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rgbClr val="435D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348725" y="4522375"/>
              <a:ext cx="94375" cy="88150"/>
            </a:xfrm>
            <a:custGeom>
              <a:rect b="b" l="l" r="r" t="t"/>
              <a:pathLst>
                <a:path extrusionOk="0" h="3526" w="3775">
                  <a:moveTo>
                    <a:pt x="3155" y="0"/>
                  </a:moveTo>
                  <a:cubicBezTo>
                    <a:pt x="3013" y="0"/>
                    <a:pt x="2870" y="53"/>
                    <a:pt x="2760" y="159"/>
                  </a:cubicBezTo>
                  <a:lnTo>
                    <a:pt x="359" y="2560"/>
                  </a:lnTo>
                  <a:cubicBezTo>
                    <a:pt x="0" y="2916"/>
                    <a:pt x="254" y="3526"/>
                    <a:pt x="758" y="3526"/>
                  </a:cubicBezTo>
                  <a:cubicBezTo>
                    <a:pt x="909" y="3526"/>
                    <a:pt x="1054" y="3468"/>
                    <a:pt x="1160" y="3360"/>
                  </a:cubicBezTo>
                  <a:lnTo>
                    <a:pt x="3560" y="959"/>
                  </a:lnTo>
                  <a:cubicBezTo>
                    <a:pt x="3774" y="736"/>
                    <a:pt x="3771" y="383"/>
                    <a:pt x="3554" y="165"/>
                  </a:cubicBezTo>
                  <a:cubicBezTo>
                    <a:pt x="3444" y="55"/>
                    <a:pt x="3300" y="0"/>
                    <a:pt x="3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rgbClr val="435D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650785" y="6031077"/>
            <a:ext cx="689664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http://interof.chnu.edu.ua/index.php?page=ua/02interstud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"/>
          <p:cNvSpPr txBox="1"/>
          <p:nvPr>
            <p:ph type="title"/>
          </p:nvPr>
        </p:nvSpPr>
        <p:spPr>
          <a:xfrm>
            <a:off x="838200" y="8845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ADAPTATION COURSE DEVELOPMENT </a:t>
            </a:r>
            <a:b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FOR INTERNATIONAL STUDENTS</a:t>
            </a:r>
            <a:br>
              <a:rPr lang="en-US" sz="2400">
                <a:latin typeface="Montserrat"/>
                <a:ea typeface="Montserrat"/>
                <a:cs typeface="Montserrat"/>
                <a:sym typeface="Montserrat"/>
              </a:rPr>
            </a:b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" name="Google Shape;19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/>
          <p:nvPr/>
        </p:nvSpPr>
        <p:spPr>
          <a:xfrm>
            <a:off x="2213585" y="2762801"/>
            <a:ext cx="833211" cy="943211"/>
          </a:xfrm>
          <a:custGeom>
            <a:rect b="b" l="l" r="r" t="t"/>
            <a:pathLst>
              <a:path extrusionOk="0" h="6293" w="5559">
                <a:moveTo>
                  <a:pt x="3346" y="5453"/>
                </a:moveTo>
                <a:cubicBezTo>
                  <a:pt x="3346" y="5453"/>
                  <a:pt x="3346" y="5454"/>
                  <a:pt x="3343" y="5455"/>
                </a:cubicBezTo>
                <a:cubicBezTo>
                  <a:pt x="3342" y="5456"/>
                  <a:pt x="3342" y="5456"/>
                  <a:pt x="3341" y="5456"/>
                </a:cubicBezTo>
                <a:lnTo>
                  <a:pt x="3341" y="5456"/>
                </a:lnTo>
                <a:cubicBezTo>
                  <a:pt x="3343" y="5454"/>
                  <a:pt x="3345" y="5453"/>
                  <a:pt x="3346" y="5453"/>
                </a:cubicBezTo>
                <a:close/>
                <a:moveTo>
                  <a:pt x="2807" y="89"/>
                </a:moveTo>
                <a:cubicBezTo>
                  <a:pt x="3180" y="89"/>
                  <a:pt x="3553" y="166"/>
                  <a:pt x="3898" y="324"/>
                </a:cubicBezTo>
                <a:cubicBezTo>
                  <a:pt x="4727" y="702"/>
                  <a:pt x="5324" y="1499"/>
                  <a:pt x="5444" y="2404"/>
                </a:cubicBezTo>
                <a:cubicBezTo>
                  <a:pt x="5459" y="2520"/>
                  <a:pt x="5467" y="2637"/>
                  <a:pt x="5467" y="2757"/>
                </a:cubicBezTo>
                <a:cubicBezTo>
                  <a:pt x="5467" y="2758"/>
                  <a:pt x="5467" y="2758"/>
                  <a:pt x="5467" y="2758"/>
                </a:cubicBezTo>
                <a:lnTo>
                  <a:pt x="5467" y="2758"/>
                </a:lnTo>
                <a:cubicBezTo>
                  <a:pt x="5467" y="2759"/>
                  <a:pt x="5467" y="2759"/>
                  <a:pt x="5467" y="2759"/>
                </a:cubicBezTo>
                <a:cubicBezTo>
                  <a:pt x="5467" y="3925"/>
                  <a:pt x="4710" y="4955"/>
                  <a:pt x="3598" y="5305"/>
                </a:cubicBezTo>
                <a:cubicBezTo>
                  <a:pt x="3509" y="5334"/>
                  <a:pt x="3419" y="5356"/>
                  <a:pt x="3328" y="5375"/>
                </a:cubicBezTo>
                <a:cubicBezTo>
                  <a:pt x="3298" y="5377"/>
                  <a:pt x="3271" y="5394"/>
                  <a:pt x="3258" y="5421"/>
                </a:cubicBezTo>
                <a:cubicBezTo>
                  <a:pt x="3208" y="5499"/>
                  <a:pt x="3159" y="5581"/>
                  <a:pt x="3109" y="5659"/>
                </a:cubicBezTo>
                <a:lnTo>
                  <a:pt x="2798" y="6162"/>
                </a:lnTo>
                <a:lnTo>
                  <a:pt x="2440" y="5585"/>
                </a:lnTo>
                <a:cubicBezTo>
                  <a:pt x="2402" y="5522"/>
                  <a:pt x="2355" y="5394"/>
                  <a:pt x="2278" y="5375"/>
                </a:cubicBezTo>
                <a:cubicBezTo>
                  <a:pt x="2052" y="5318"/>
                  <a:pt x="1834" y="5257"/>
                  <a:pt x="1623" y="5153"/>
                </a:cubicBezTo>
                <a:cubicBezTo>
                  <a:pt x="780" y="4738"/>
                  <a:pt x="200" y="3889"/>
                  <a:pt x="136" y="2949"/>
                </a:cubicBezTo>
                <a:cubicBezTo>
                  <a:pt x="73" y="2016"/>
                  <a:pt x="499" y="1116"/>
                  <a:pt x="1261" y="575"/>
                </a:cubicBezTo>
                <a:cubicBezTo>
                  <a:pt x="1716" y="255"/>
                  <a:pt x="2261" y="89"/>
                  <a:pt x="2807" y="89"/>
                </a:cubicBezTo>
                <a:close/>
                <a:moveTo>
                  <a:pt x="2796" y="1"/>
                </a:moveTo>
                <a:cubicBezTo>
                  <a:pt x="2372" y="1"/>
                  <a:pt x="1948" y="97"/>
                  <a:pt x="1562" y="289"/>
                </a:cubicBezTo>
                <a:cubicBezTo>
                  <a:pt x="594" y="776"/>
                  <a:pt x="1" y="1780"/>
                  <a:pt x="42" y="2862"/>
                </a:cubicBezTo>
                <a:cubicBezTo>
                  <a:pt x="82" y="3944"/>
                  <a:pt x="752" y="4900"/>
                  <a:pt x="1754" y="5311"/>
                </a:cubicBezTo>
                <a:cubicBezTo>
                  <a:pt x="1864" y="5356"/>
                  <a:pt x="1978" y="5394"/>
                  <a:pt x="2092" y="5425"/>
                </a:cubicBezTo>
                <a:cubicBezTo>
                  <a:pt x="2123" y="5432"/>
                  <a:pt x="2153" y="5440"/>
                  <a:pt x="2183" y="5446"/>
                </a:cubicBezTo>
                <a:cubicBezTo>
                  <a:pt x="2187" y="5447"/>
                  <a:pt x="2228" y="5456"/>
                  <a:pt x="2247" y="5456"/>
                </a:cubicBezTo>
                <a:cubicBezTo>
                  <a:pt x="2251" y="5456"/>
                  <a:pt x="2254" y="5456"/>
                  <a:pt x="2255" y="5455"/>
                </a:cubicBezTo>
                <a:lnTo>
                  <a:pt x="2255" y="5455"/>
                </a:lnTo>
                <a:cubicBezTo>
                  <a:pt x="2258" y="5460"/>
                  <a:pt x="2261" y="5467"/>
                  <a:pt x="2263" y="5470"/>
                </a:cubicBezTo>
                <a:cubicBezTo>
                  <a:pt x="2421" y="5708"/>
                  <a:pt x="2566" y="5957"/>
                  <a:pt x="2716" y="6201"/>
                </a:cubicBezTo>
                <a:lnTo>
                  <a:pt x="2760" y="6271"/>
                </a:lnTo>
                <a:cubicBezTo>
                  <a:pt x="2768" y="6285"/>
                  <a:pt x="2783" y="6292"/>
                  <a:pt x="2798" y="6292"/>
                </a:cubicBezTo>
                <a:cubicBezTo>
                  <a:pt x="2812" y="6292"/>
                  <a:pt x="2827" y="6285"/>
                  <a:pt x="2836" y="6271"/>
                </a:cubicBezTo>
                <a:lnTo>
                  <a:pt x="3145" y="5771"/>
                </a:lnTo>
                <a:cubicBezTo>
                  <a:pt x="3203" y="5680"/>
                  <a:pt x="3260" y="5588"/>
                  <a:pt x="3317" y="5495"/>
                </a:cubicBezTo>
                <a:cubicBezTo>
                  <a:pt x="3324" y="5484"/>
                  <a:pt x="3330" y="5472"/>
                  <a:pt x="3338" y="5461"/>
                </a:cubicBezTo>
                <a:cubicBezTo>
                  <a:pt x="3338" y="5460"/>
                  <a:pt x="3338" y="5460"/>
                  <a:pt x="3338" y="5460"/>
                </a:cubicBezTo>
                <a:lnTo>
                  <a:pt x="3338" y="5460"/>
                </a:lnTo>
                <a:cubicBezTo>
                  <a:pt x="3339" y="5460"/>
                  <a:pt x="3341" y="5461"/>
                  <a:pt x="3344" y="5461"/>
                </a:cubicBezTo>
                <a:cubicBezTo>
                  <a:pt x="3352" y="5461"/>
                  <a:pt x="3367" y="5458"/>
                  <a:pt x="3370" y="5457"/>
                </a:cubicBezTo>
                <a:lnTo>
                  <a:pt x="3400" y="5451"/>
                </a:lnTo>
                <a:cubicBezTo>
                  <a:pt x="3425" y="5446"/>
                  <a:pt x="3448" y="5440"/>
                  <a:pt x="3473" y="5434"/>
                </a:cubicBezTo>
                <a:cubicBezTo>
                  <a:pt x="3520" y="5423"/>
                  <a:pt x="3566" y="5410"/>
                  <a:pt x="3611" y="5394"/>
                </a:cubicBezTo>
                <a:cubicBezTo>
                  <a:pt x="4769" y="5039"/>
                  <a:pt x="5558" y="3968"/>
                  <a:pt x="5556" y="2759"/>
                </a:cubicBezTo>
                <a:cubicBezTo>
                  <a:pt x="5556" y="2759"/>
                  <a:pt x="5556" y="2759"/>
                  <a:pt x="5556" y="2758"/>
                </a:cubicBezTo>
                <a:lnTo>
                  <a:pt x="5556" y="2758"/>
                </a:lnTo>
                <a:cubicBezTo>
                  <a:pt x="5556" y="2758"/>
                  <a:pt x="5556" y="2758"/>
                  <a:pt x="5556" y="2757"/>
                </a:cubicBezTo>
                <a:cubicBezTo>
                  <a:pt x="5553" y="1808"/>
                  <a:pt x="5066" y="928"/>
                  <a:pt x="4265" y="421"/>
                </a:cubicBezTo>
                <a:cubicBezTo>
                  <a:pt x="3823" y="141"/>
                  <a:pt x="3310" y="1"/>
                  <a:pt x="2796" y="1"/>
                </a:cubicBezTo>
                <a:close/>
              </a:path>
            </a:pathLst>
          </a:custGeom>
          <a:solidFill>
            <a:srgbClr val="FFFFFF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8784589" y="2762801"/>
            <a:ext cx="833211" cy="943211"/>
          </a:xfrm>
          <a:custGeom>
            <a:rect b="b" l="l" r="r" t="t"/>
            <a:pathLst>
              <a:path extrusionOk="0" h="6293" w="5559">
                <a:moveTo>
                  <a:pt x="3346" y="5453"/>
                </a:moveTo>
                <a:cubicBezTo>
                  <a:pt x="3346" y="5453"/>
                  <a:pt x="3346" y="5454"/>
                  <a:pt x="3343" y="5455"/>
                </a:cubicBezTo>
                <a:cubicBezTo>
                  <a:pt x="3342" y="5456"/>
                  <a:pt x="3342" y="5456"/>
                  <a:pt x="3341" y="5456"/>
                </a:cubicBezTo>
                <a:lnTo>
                  <a:pt x="3341" y="5456"/>
                </a:lnTo>
                <a:cubicBezTo>
                  <a:pt x="3343" y="5454"/>
                  <a:pt x="3345" y="5453"/>
                  <a:pt x="3346" y="5453"/>
                </a:cubicBezTo>
                <a:close/>
                <a:moveTo>
                  <a:pt x="2807" y="89"/>
                </a:moveTo>
                <a:cubicBezTo>
                  <a:pt x="3180" y="89"/>
                  <a:pt x="3553" y="166"/>
                  <a:pt x="3898" y="324"/>
                </a:cubicBezTo>
                <a:cubicBezTo>
                  <a:pt x="4727" y="702"/>
                  <a:pt x="5324" y="1499"/>
                  <a:pt x="5444" y="2404"/>
                </a:cubicBezTo>
                <a:cubicBezTo>
                  <a:pt x="5459" y="2520"/>
                  <a:pt x="5467" y="2637"/>
                  <a:pt x="5467" y="2757"/>
                </a:cubicBezTo>
                <a:cubicBezTo>
                  <a:pt x="5467" y="2758"/>
                  <a:pt x="5467" y="2758"/>
                  <a:pt x="5467" y="2758"/>
                </a:cubicBezTo>
                <a:lnTo>
                  <a:pt x="5467" y="2758"/>
                </a:lnTo>
                <a:cubicBezTo>
                  <a:pt x="5467" y="2759"/>
                  <a:pt x="5467" y="2759"/>
                  <a:pt x="5467" y="2759"/>
                </a:cubicBezTo>
                <a:cubicBezTo>
                  <a:pt x="5467" y="3925"/>
                  <a:pt x="4710" y="4955"/>
                  <a:pt x="3598" y="5305"/>
                </a:cubicBezTo>
                <a:cubicBezTo>
                  <a:pt x="3509" y="5334"/>
                  <a:pt x="3419" y="5356"/>
                  <a:pt x="3328" y="5375"/>
                </a:cubicBezTo>
                <a:cubicBezTo>
                  <a:pt x="3298" y="5377"/>
                  <a:pt x="3271" y="5394"/>
                  <a:pt x="3258" y="5421"/>
                </a:cubicBezTo>
                <a:cubicBezTo>
                  <a:pt x="3208" y="5499"/>
                  <a:pt x="3159" y="5581"/>
                  <a:pt x="3109" y="5659"/>
                </a:cubicBezTo>
                <a:lnTo>
                  <a:pt x="2798" y="6162"/>
                </a:lnTo>
                <a:lnTo>
                  <a:pt x="2440" y="5585"/>
                </a:lnTo>
                <a:cubicBezTo>
                  <a:pt x="2402" y="5522"/>
                  <a:pt x="2355" y="5394"/>
                  <a:pt x="2278" y="5375"/>
                </a:cubicBezTo>
                <a:cubicBezTo>
                  <a:pt x="2052" y="5318"/>
                  <a:pt x="1834" y="5257"/>
                  <a:pt x="1623" y="5153"/>
                </a:cubicBezTo>
                <a:cubicBezTo>
                  <a:pt x="780" y="4738"/>
                  <a:pt x="200" y="3889"/>
                  <a:pt x="136" y="2949"/>
                </a:cubicBezTo>
                <a:cubicBezTo>
                  <a:pt x="73" y="2016"/>
                  <a:pt x="499" y="1116"/>
                  <a:pt x="1261" y="575"/>
                </a:cubicBezTo>
                <a:cubicBezTo>
                  <a:pt x="1716" y="255"/>
                  <a:pt x="2261" y="89"/>
                  <a:pt x="2807" y="89"/>
                </a:cubicBezTo>
                <a:close/>
                <a:moveTo>
                  <a:pt x="2796" y="1"/>
                </a:moveTo>
                <a:cubicBezTo>
                  <a:pt x="2372" y="1"/>
                  <a:pt x="1948" y="97"/>
                  <a:pt x="1562" y="289"/>
                </a:cubicBezTo>
                <a:cubicBezTo>
                  <a:pt x="594" y="776"/>
                  <a:pt x="1" y="1780"/>
                  <a:pt x="42" y="2862"/>
                </a:cubicBezTo>
                <a:cubicBezTo>
                  <a:pt x="82" y="3944"/>
                  <a:pt x="752" y="4900"/>
                  <a:pt x="1754" y="5311"/>
                </a:cubicBezTo>
                <a:cubicBezTo>
                  <a:pt x="1864" y="5356"/>
                  <a:pt x="1978" y="5394"/>
                  <a:pt x="2092" y="5425"/>
                </a:cubicBezTo>
                <a:cubicBezTo>
                  <a:pt x="2123" y="5432"/>
                  <a:pt x="2153" y="5440"/>
                  <a:pt x="2183" y="5446"/>
                </a:cubicBezTo>
                <a:cubicBezTo>
                  <a:pt x="2187" y="5447"/>
                  <a:pt x="2228" y="5456"/>
                  <a:pt x="2247" y="5456"/>
                </a:cubicBezTo>
                <a:cubicBezTo>
                  <a:pt x="2251" y="5456"/>
                  <a:pt x="2254" y="5456"/>
                  <a:pt x="2255" y="5455"/>
                </a:cubicBezTo>
                <a:lnTo>
                  <a:pt x="2255" y="5455"/>
                </a:lnTo>
                <a:cubicBezTo>
                  <a:pt x="2258" y="5460"/>
                  <a:pt x="2261" y="5467"/>
                  <a:pt x="2263" y="5470"/>
                </a:cubicBezTo>
                <a:cubicBezTo>
                  <a:pt x="2421" y="5708"/>
                  <a:pt x="2566" y="5957"/>
                  <a:pt x="2716" y="6201"/>
                </a:cubicBezTo>
                <a:lnTo>
                  <a:pt x="2760" y="6271"/>
                </a:lnTo>
                <a:cubicBezTo>
                  <a:pt x="2768" y="6285"/>
                  <a:pt x="2783" y="6292"/>
                  <a:pt x="2798" y="6292"/>
                </a:cubicBezTo>
                <a:cubicBezTo>
                  <a:pt x="2812" y="6292"/>
                  <a:pt x="2827" y="6285"/>
                  <a:pt x="2836" y="6271"/>
                </a:cubicBezTo>
                <a:lnTo>
                  <a:pt x="3145" y="5771"/>
                </a:lnTo>
                <a:cubicBezTo>
                  <a:pt x="3203" y="5680"/>
                  <a:pt x="3260" y="5588"/>
                  <a:pt x="3317" y="5495"/>
                </a:cubicBezTo>
                <a:cubicBezTo>
                  <a:pt x="3324" y="5484"/>
                  <a:pt x="3330" y="5472"/>
                  <a:pt x="3338" y="5461"/>
                </a:cubicBezTo>
                <a:cubicBezTo>
                  <a:pt x="3338" y="5460"/>
                  <a:pt x="3338" y="5460"/>
                  <a:pt x="3338" y="5460"/>
                </a:cubicBezTo>
                <a:lnTo>
                  <a:pt x="3338" y="5460"/>
                </a:lnTo>
                <a:cubicBezTo>
                  <a:pt x="3339" y="5460"/>
                  <a:pt x="3341" y="5461"/>
                  <a:pt x="3344" y="5461"/>
                </a:cubicBezTo>
                <a:cubicBezTo>
                  <a:pt x="3352" y="5461"/>
                  <a:pt x="3367" y="5458"/>
                  <a:pt x="3370" y="5457"/>
                </a:cubicBezTo>
                <a:lnTo>
                  <a:pt x="3400" y="5451"/>
                </a:lnTo>
                <a:cubicBezTo>
                  <a:pt x="3425" y="5446"/>
                  <a:pt x="3448" y="5440"/>
                  <a:pt x="3473" y="5434"/>
                </a:cubicBezTo>
                <a:cubicBezTo>
                  <a:pt x="3520" y="5423"/>
                  <a:pt x="3566" y="5410"/>
                  <a:pt x="3611" y="5394"/>
                </a:cubicBezTo>
                <a:cubicBezTo>
                  <a:pt x="4769" y="5039"/>
                  <a:pt x="5558" y="3968"/>
                  <a:pt x="5556" y="2759"/>
                </a:cubicBezTo>
                <a:cubicBezTo>
                  <a:pt x="5556" y="2759"/>
                  <a:pt x="5556" y="2759"/>
                  <a:pt x="5556" y="2758"/>
                </a:cubicBezTo>
                <a:lnTo>
                  <a:pt x="5556" y="2758"/>
                </a:lnTo>
                <a:cubicBezTo>
                  <a:pt x="5556" y="2758"/>
                  <a:pt x="5556" y="2758"/>
                  <a:pt x="5556" y="2757"/>
                </a:cubicBezTo>
                <a:cubicBezTo>
                  <a:pt x="5553" y="1808"/>
                  <a:pt x="5066" y="928"/>
                  <a:pt x="4265" y="421"/>
                </a:cubicBezTo>
                <a:cubicBezTo>
                  <a:pt x="3823" y="141"/>
                  <a:pt x="3310" y="1"/>
                  <a:pt x="2796" y="1"/>
                </a:cubicBezTo>
                <a:close/>
              </a:path>
            </a:pathLst>
          </a:custGeom>
          <a:noFill/>
          <a:ln cap="flat" cmpd="sng" w="28575">
            <a:solidFill>
              <a:srgbClr val="6E14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5499087" y="2762801"/>
            <a:ext cx="833211" cy="943211"/>
          </a:xfrm>
          <a:custGeom>
            <a:rect b="b" l="l" r="r" t="t"/>
            <a:pathLst>
              <a:path extrusionOk="0" h="6293" w="5559">
                <a:moveTo>
                  <a:pt x="3346" y="5453"/>
                </a:moveTo>
                <a:cubicBezTo>
                  <a:pt x="3346" y="5453"/>
                  <a:pt x="3346" y="5454"/>
                  <a:pt x="3343" y="5455"/>
                </a:cubicBezTo>
                <a:cubicBezTo>
                  <a:pt x="3342" y="5456"/>
                  <a:pt x="3342" y="5456"/>
                  <a:pt x="3341" y="5456"/>
                </a:cubicBezTo>
                <a:lnTo>
                  <a:pt x="3341" y="5456"/>
                </a:lnTo>
                <a:cubicBezTo>
                  <a:pt x="3343" y="5454"/>
                  <a:pt x="3345" y="5453"/>
                  <a:pt x="3346" y="5453"/>
                </a:cubicBezTo>
                <a:close/>
                <a:moveTo>
                  <a:pt x="2807" y="89"/>
                </a:moveTo>
                <a:cubicBezTo>
                  <a:pt x="3180" y="89"/>
                  <a:pt x="3553" y="166"/>
                  <a:pt x="3898" y="324"/>
                </a:cubicBezTo>
                <a:cubicBezTo>
                  <a:pt x="4727" y="702"/>
                  <a:pt x="5324" y="1499"/>
                  <a:pt x="5444" y="2404"/>
                </a:cubicBezTo>
                <a:cubicBezTo>
                  <a:pt x="5459" y="2520"/>
                  <a:pt x="5467" y="2637"/>
                  <a:pt x="5467" y="2757"/>
                </a:cubicBezTo>
                <a:cubicBezTo>
                  <a:pt x="5467" y="2758"/>
                  <a:pt x="5467" y="2758"/>
                  <a:pt x="5467" y="2758"/>
                </a:cubicBezTo>
                <a:lnTo>
                  <a:pt x="5467" y="2758"/>
                </a:lnTo>
                <a:cubicBezTo>
                  <a:pt x="5467" y="2759"/>
                  <a:pt x="5467" y="2759"/>
                  <a:pt x="5467" y="2759"/>
                </a:cubicBezTo>
                <a:cubicBezTo>
                  <a:pt x="5467" y="3925"/>
                  <a:pt x="4710" y="4955"/>
                  <a:pt x="3598" y="5305"/>
                </a:cubicBezTo>
                <a:cubicBezTo>
                  <a:pt x="3509" y="5334"/>
                  <a:pt x="3419" y="5356"/>
                  <a:pt x="3328" y="5375"/>
                </a:cubicBezTo>
                <a:cubicBezTo>
                  <a:pt x="3298" y="5377"/>
                  <a:pt x="3271" y="5394"/>
                  <a:pt x="3258" y="5421"/>
                </a:cubicBezTo>
                <a:cubicBezTo>
                  <a:pt x="3208" y="5499"/>
                  <a:pt x="3159" y="5581"/>
                  <a:pt x="3109" y="5659"/>
                </a:cubicBezTo>
                <a:lnTo>
                  <a:pt x="2798" y="6162"/>
                </a:lnTo>
                <a:lnTo>
                  <a:pt x="2440" y="5585"/>
                </a:lnTo>
                <a:cubicBezTo>
                  <a:pt x="2402" y="5522"/>
                  <a:pt x="2355" y="5394"/>
                  <a:pt x="2278" y="5375"/>
                </a:cubicBezTo>
                <a:cubicBezTo>
                  <a:pt x="2052" y="5318"/>
                  <a:pt x="1834" y="5257"/>
                  <a:pt x="1623" y="5153"/>
                </a:cubicBezTo>
                <a:cubicBezTo>
                  <a:pt x="780" y="4738"/>
                  <a:pt x="200" y="3889"/>
                  <a:pt x="136" y="2949"/>
                </a:cubicBezTo>
                <a:cubicBezTo>
                  <a:pt x="73" y="2016"/>
                  <a:pt x="499" y="1116"/>
                  <a:pt x="1261" y="575"/>
                </a:cubicBezTo>
                <a:cubicBezTo>
                  <a:pt x="1716" y="255"/>
                  <a:pt x="2261" y="89"/>
                  <a:pt x="2807" y="89"/>
                </a:cubicBezTo>
                <a:close/>
                <a:moveTo>
                  <a:pt x="2796" y="1"/>
                </a:moveTo>
                <a:cubicBezTo>
                  <a:pt x="2372" y="1"/>
                  <a:pt x="1948" y="97"/>
                  <a:pt x="1562" y="289"/>
                </a:cubicBezTo>
                <a:cubicBezTo>
                  <a:pt x="594" y="776"/>
                  <a:pt x="1" y="1780"/>
                  <a:pt x="42" y="2862"/>
                </a:cubicBezTo>
                <a:cubicBezTo>
                  <a:pt x="82" y="3944"/>
                  <a:pt x="752" y="4900"/>
                  <a:pt x="1754" y="5311"/>
                </a:cubicBezTo>
                <a:cubicBezTo>
                  <a:pt x="1864" y="5356"/>
                  <a:pt x="1978" y="5394"/>
                  <a:pt x="2092" y="5425"/>
                </a:cubicBezTo>
                <a:cubicBezTo>
                  <a:pt x="2123" y="5432"/>
                  <a:pt x="2153" y="5440"/>
                  <a:pt x="2183" y="5446"/>
                </a:cubicBezTo>
                <a:cubicBezTo>
                  <a:pt x="2187" y="5447"/>
                  <a:pt x="2228" y="5456"/>
                  <a:pt x="2247" y="5456"/>
                </a:cubicBezTo>
                <a:cubicBezTo>
                  <a:pt x="2251" y="5456"/>
                  <a:pt x="2254" y="5456"/>
                  <a:pt x="2255" y="5455"/>
                </a:cubicBezTo>
                <a:lnTo>
                  <a:pt x="2255" y="5455"/>
                </a:lnTo>
                <a:cubicBezTo>
                  <a:pt x="2258" y="5460"/>
                  <a:pt x="2261" y="5467"/>
                  <a:pt x="2263" y="5470"/>
                </a:cubicBezTo>
                <a:cubicBezTo>
                  <a:pt x="2421" y="5708"/>
                  <a:pt x="2566" y="5957"/>
                  <a:pt x="2716" y="6201"/>
                </a:cubicBezTo>
                <a:lnTo>
                  <a:pt x="2760" y="6271"/>
                </a:lnTo>
                <a:cubicBezTo>
                  <a:pt x="2768" y="6285"/>
                  <a:pt x="2783" y="6292"/>
                  <a:pt x="2798" y="6292"/>
                </a:cubicBezTo>
                <a:cubicBezTo>
                  <a:pt x="2812" y="6292"/>
                  <a:pt x="2827" y="6285"/>
                  <a:pt x="2836" y="6271"/>
                </a:cubicBezTo>
                <a:lnTo>
                  <a:pt x="3145" y="5771"/>
                </a:lnTo>
                <a:cubicBezTo>
                  <a:pt x="3203" y="5680"/>
                  <a:pt x="3260" y="5588"/>
                  <a:pt x="3317" y="5495"/>
                </a:cubicBezTo>
                <a:cubicBezTo>
                  <a:pt x="3324" y="5484"/>
                  <a:pt x="3330" y="5472"/>
                  <a:pt x="3338" y="5461"/>
                </a:cubicBezTo>
                <a:cubicBezTo>
                  <a:pt x="3338" y="5460"/>
                  <a:pt x="3338" y="5460"/>
                  <a:pt x="3338" y="5460"/>
                </a:cubicBezTo>
                <a:lnTo>
                  <a:pt x="3338" y="5460"/>
                </a:lnTo>
                <a:cubicBezTo>
                  <a:pt x="3339" y="5460"/>
                  <a:pt x="3341" y="5461"/>
                  <a:pt x="3344" y="5461"/>
                </a:cubicBezTo>
                <a:cubicBezTo>
                  <a:pt x="3352" y="5461"/>
                  <a:pt x="3367" y="5458"/>
                  <a:pt x="3370" y="5457"/>
                </a:cubicBezTo>
                <a:lnTo>
                  <a:pt x="3400" y="5451"/>
                </a:lnTo>
                <a:cubicBezTo>
                  <a:pt x="3425" y="5446"/>
                  <a:pt x="3448" y="5440"/>
                  <a:pt x="3473" y="5434"/>
                </a:cubicBezTo>
                <a:cubicBezTo>
                  <a:pt x="3520" y="5423"/>
                  <a:pt x="3566" y="5410"/>
                  <a:pt x="3611" y="5394"/>
                </a:cubicBezTo>
                <a:cubicBezTo>
                  <a:pt x="4769" y="5039"/>
                  <a:pt x="5558" y="3968"/>
                  <a:pt x="5556" y="2759"/>
                </a:cubicBezTo>
                <a:cubicBezTo>
                  <a:pt x="5556" y="2759"/>
                  <a:pt x="5556" y="2759"/>
                  <a:pt x="5556" y="2758"/>
                </a:cubicBezTo>
                <a:lnTo>
                  <a:pt x="5556" y="2758"/>
                </a:lnTo>
                <a:cubicBezTo>
                  <a:pt x="5556" y="2758"/>
                  <a:pt x="5556" y="2758"/>
                  <a:pt x="5556" y="2757"/>
                </a:cubicBezTo>
                <a:cubicBezTo>
                  <a:pt x="5553" y="1808"/>
                  <a:pt x="5066" y="928"/>
                  <a:pt x="4265" y="421"/>
                </a:cubicBezTo>
                <a:cubicBezTo>
                  <a:pt x="3823" y="141"/>
                  <a:pt x="3310" y="1"/>
                  <a:pt x="2796" y="1"/>
                </a:cubicBezTo>
                <a:close/>
              </a:path>
            </a:pathLst>
          </a:custGeom>
          <a:solidFill>
            <a:srgbClr val="548135"/>
          </a:solidFill>
          <a:ln cap="flat" cmpd="sng" w="28575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7141838" y="2762801"/>
            <a:ext cx="833211" cy="943211"/>
          </a:xfrm>
          <a:custGeom>
            <a:rect b="b" l="l" r="r" t="t"/>
            <a:pathLst>
              <a:path extrusionOk="0" h="6293" w="5559">
                <a:moveTo>
                  <a:pt x="3346" y="5453"/>
                </a:moveTo>
                <a:cubicBezTo>
                  <a:pt x="3346" y="5453"/>
                  <a:pt x="3346" y="5454"/>
                  <a:pt x="3343" y="5455"/>
                </a:cubicBezTo>
                <a:cubicBezTo>
                  <a:pt x="3342" y="5456"/>
                  <a:pt x="3342" y="5456"/>
                  <a:pt x="3341" y="5456"/>
                </a:cubicBezTo>
                <a:lnTo>
                  <a:pt x="3341" y="5456"/>
                </a:lnTo>
                <a:cubicBezTo>
                  <a:pt x="3343" y="5454"/>
                  <a:pt x="3345" y="5453"/>
                  <a:pt x="3346" y="5453"/>
                </a:cubicBezTo>
                <a:close/>
                <a:moveTo>
                  <a:pt x="2807" y="89"/>
                </a:moveTo>
                <a:cubicBezTo>
                  <a:pt x="3180" y="89"/>
                  <a:pt x="3553" y="166"/>
                  <a:pt x="3898" y="324"/>
                </a:cubicBezTo>
                <a:cubicBezTo>
                  <a:pt x="4727" y="702"/>
                  <a:pt x="5324" y="1499"/>
                  <a:pt x="5444" y="2404"/>
                </a:cubicBezTo>
                <a:cubicBezTo>
                  <a:pt x="5459" y="2520"/>
                  <a:pt x="5467" y="2637"/>
                  <a:pt x="5467" y="2757"/>
                </a:cubicBezTo>
                <a:cubicBezTo>
                  <a:pt x="5467" y="2758"/>
                  <a:pt x="5467" y="2758"/>
                  <a:pt x="5467" y="2758"/>
                </a:cubicBezTo>
                <a:lnTo>
                  <a:pt x="5467" y="2758"/>
                </a:lnTo>
                <a:cubicBezTo>
                  <a:pt x="5467" y="2759"/>
                  <a:pt x="5467" y="2759"/>
                  <a:pt x="5467" y="2759"/>
                </a:cubicBezTo>
                <a:cubicBezTo>
                  <a:pt x="5467" y="3925"/>
                  <a:pt x="4710" y="4955"/>
                  <a:pt x="3598" y="5305"/>
                </a:cubicBezTo>
                <a:cubicBezTo>
                  <a:pt x="3509" y="5334"/>
                  <a:pt x="3419" y="5356"/>
                  <a:pt x="3328" y="5375"/>
                </a:cubicBezTo>
                <a:cubicBezTo>
                  <a:pt x="3298" y="5377"/>
                  <a:pt x="3271" y="5394"/>
                  <a:pt x="3258" y="5421"/>
                </a:cubicBezTo>
                <a:cubicBezTo>
                  <a:pt x="3208" y="5499"/>
                  <a:pt x="3159" y="5581"/>
                  <a:pt x="3109" y="5659"/>
                </a:cubicBezTo>
                <a:lnTo>
                  <a:pt x="2798" y="6162"/>
                </a:lnTo>
                <a:lnTo>
                  <a:pt x="2440" y="5585"/>
                </a:lnTo>
                <a:cubicBezTo>
                  <a:pt x="2402" y="5522"/>
                  <a:pt x="2355" y="5394"/>
                  <a:pt x="2278" y="5375"/>
                </a:cubicBezTo>
                <a:cubicBezTo>
                  <a:pt x="2052" y="5318"/>
                  <a:pt x="1834" y="5257"/>
                  <a:pt x="1623" y="5153"/>
                </a:cubicBezTo>
                <a:cubicBezTo>
                  <a:pt x="780" y="4738"/>
                  <a:pt x="200" y="3889"/>
                  <a:pt x="136" y="2949"/>
                </a:cubicBezTo>
                <a:cubicBezTo>
                  <a:pt x="73" y="2016"/>
                  <a:pt x="499" y="1116"/>
                  <a:pt x="1261" y="575"/>
                </a:cubicBezTo>
                <a:cubicBezTo>
                  <a:pt x="1716" y="255"/>
                  <a:pt x="2261" y="89"/>
                  <a:pt x="2807" y="89"/>
                </a:cubicBezTo>
                <a:close/>
                <a:moveTo>
                  <a:pt x="2796" y="1"/>
                </a:moveTo>
                <a:cubicBezTo>
                  <a:pt x="2372" y="1"/>
                  <a:pt x="1948" y="97"/>
                  <a:pt x="1562" y="289"/>
                </a:cubicBezTo>
                <a:cubicBezTo>
                  <a:pt x="594" y="776"/>
                  <a:pt x="1" y="1780"/>
                  <a:pt x="42" y="2862"/>
                </a:cubicBezTo>
                <a:cubicBezTo>
                  <a:pt x="82" y="3944"/>
                  <a:pt x="752" y="4900"/>
                  <a:pt x="1754" y="5311"/>
                </a:cubicBezTo>
                <a:cubicBezTo>
                  <a:pt x="1864" y="5356"/>
                  <a:pt x="1978" y="5394"/>
                  <a:pt x="2092" y="5425"/>
                </a:cubicBezTo>
                <a:cubicBezTo>
                  <a:pt x="2123" y="5432"/>
                  <a:pt x="2153" y="5440"/>
                  <a:pt x="2183" y="5446"/>
                </a:cubicBezTo>
                <a:cubicBezTo>
                  <a:pt x="2187" y="5447"/>
                  <a:pt x="2228" y="5456"/>
                  <a:pt x="2247" y="5456"/>
                </a:cubicBezTo>
                <a:cubicBezTo>
                  <a:pt x="2251" y="5456"/>
                  <a:pt x="2254" y="5456"/>
                  <a:pt x="2255" y="5455"/>
                </a:cubicBezTo>
                <a:lnTo>
                  <a:pt x="2255" y="5455"/>
                </a:lnTo>
                <a:cubicBezTo>
                  <a:pt x="2258" y="5460"/>
                  <a:pt x="2261" y="5467"/>
                  <a:pt x="2263" y="5470"/>
                </a:cubicBezTo>
                <a:cubicBezTo>
                  <a:pt x="2421" y="5708"/>
                  <a:pt x="2566" y="5957"/>
                  <a:pt x="2716" y="6201"/>
                </a:cubicBezTo>
                <a:lnTo>
                  <a:pt x="2760" y="6271"/>
                </a:lnTo>
                <a:cubicBezTo>
                  <a:pt x="2768" y="6285"/>
                  <a:pt x="2783" y="6292"/>
                  <a:pt x="2798" y="6292"/>
                </a:cubicBezTo>
                <a:cubicBezTo>
                  <a:pt x="2812" y="6292"/>
                  <a:pt x="2827" y="6285"/>
                  <a:pt x="2836" y="6271"/>
                </a:cubicBezTo>
                <a:lnTo>
                  <a:pt x="3145" y="5771"/>
                </a:lnTo>
                <a:cubicBezTo>
                  <a:pt x="3203" y="5680"/>
                  <a:pt x="3260" y="5588"/>
                  <a:pt x="3317" y="5495"/>
                </a:cubicBezTo>
                <a:cubicBezTo>
                  <a:pt x="3324" y="5484"/>
                  <a:pt x="3330" y="5472"/>
                  <a:pt x="3338" y="5461"/>
                </a:cubicBezTo>
                <a:cubicBezTo>
                  <a:pt x="3338" y="5460"/>
                  <a:pt x="3338" y="5460"/>
                  <a:pt x="3338" y="5460"/>
                </a:cubicBezTo>
                <a:lnTo>
                  <a:pt x="3338" y="5460"/>
                </a:lnTo>
                <a:cubicBezTo>
                  <a:pt x="3339" y="5460"/>
                  <a:pt x="3341" y="5461"/>
                  <a:pt x="3344" y="5461"/>
                </a:cubicBezTo>
                <a:cubicBezTo>
                  <a:pt x="3352" y="5461"/>
                  <a:pt x="3367" y="5458"/>
                  <a:pt x="3370" y="5457"/>
                </a:cubicBezTo>
                <a:lnTo>
                  <a:pt x="3400" y="5451"/>
                </a:lnTo>
                <a:cubicBezTo>
                  <a:pt x="3425" y="5446"/>
                  <a:pt x="3448" y="5440"/>
                  <a:pt x="3473" y="5434"/>
                </a:cubicBezTo>
                <a:cubicBezTo>
                  <a:pt x="3520" y="5423"/>
                  <a:pt x="3566" y="5410"/>
                  <a:pt x="3611" y="5394"/>
                </a:cubicBezTo>
                <a:cubicBezTo>
                  <a:pt x="4769" y="5039"/>
                  <a:pt x="5558" y="3968"/>
                  <a:pt x="5556" y="2759"/>
                </a:cubicBezTo>
                <a:cubicBezTo>
                  <a:pt x="5556" y="2759"/>
                  <a:pt x="5556" y="2759"/>
                  <a:pt x="5556" y="2758"/>
                </a:cubicBezTo>
                <a:lnTo>
                  <a:pt x="5556" y="2758"/>
                </a:lnTo>
                <a:cubicBezTo>
                  <a:pt x="5556" y="2758"/>
                  <a:pt x="5556" y="2758"/>
                  <a:pt x="5556" y="2757"/>
                </a:cubicBezTo>
                <a:cubicBezTo>
                  <a:pt x="5553" y="1808"/>
                  <a:pt x="5066" y="928"/>
                  <a:pt x="4265" y="421"/>
                </a:cubicBezTo>
                <a:cubicBezTo>
                  <a:pt x="3823" y="141"/>
                  <a:pt x="3310" y="1"/>
                  <a:pt x="2796" y="1"/>
                </a:cubicBezTo>
                <a:close/>
              </a:path>
            </a:pathLst>
          </a:cu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3856336" y="2762801"/>
            <a:ext cx="833211" cy="943211"/>
          </a:xfrm>
          <a:custGeom>
            <a:rect b="b" l="l" r="r" t="t"/>
            <a:pathLst>
              <a:path extrusionOk="0" h="6293" w="5559">
                <a:moveTo>
                  <a:pt x="3346" y="5453"/>
                </a:moveTo>
                <a:cubicBezTo>
                  <a:pt x="3346" y="5453"/>
                  <a:pt x="3346" y="5454"/>
                  <a:pt x="3343" y="5455"/>
                </a:cubicBezTo>
                <a:cubicBezTo>
                  <a:pt x="3342" y="5456"/>
                  <a:pt x="3342" y="5456"/>
                  <a:pt x="3341" y="5456"/>
                </a:cubicBezTo>
                <a:lnTo>
                  <a:pt x="3341" y="5456"/>
                </a:lnTo>
                <a:cubicBezTo>
                  <a:pt x="3343" y="5454"/>
                  <a:pt x="3345" y="5453"/>
                  <a:pt x="3346" y="5453"/>
                </a:cubicBezTo>
                <a:close/>
                <a:moveTo>
                  <a:pt x="2807" y="89"/>
                </a:moveTo>
                <a:cubicBezTo>
                  <a:pt x="3180" y="89"/>
                  <a:pt x="3553" y="166"/>
                  <a:pt x="3898" y="324"/>
                </a:cubicBezTo>
                <a:cubicBezTo>
                  <a:pt x="4727" y="702"/>
                  <a:pt x="5324" y="1499"/>
                  <a:pt x="5444" y="2404"/>
                </a:cubicBezTo>
                <a:cubicBezTo>
                  <a:pt x="5459" y="2520"/>
                  <a:pt x="5467" y="2637"/>
                  <a:pt x="5467" y="2757"/>
                </a:cubicBezTo>
                <a:cubicBezTo>
                  <a:pt x="5467" y="2758"/>
                  <a:pt x="5467" y="2758"/>
                  <a:pt x="5467" y="2758"/>
                </a:cubicBezTo>
                <a:lnTo>
                  <a:pt x="5467" y="2758"/>
                </a:lnTo>
                <a:cubicBezTo>
                  <a:pt x="5467" y="2759"/>
                  <a:pt x="5467" y="2759"/>
                  <a:pt x="5467" y="2759"/>
                </a:cubicBezTo>
                <a:cubicBezTo>
                  <a:pt x="5467" y="3925"/>
                  <a:pt x="4710" y="4955"/>
                  <a:pt x="3598" y="5305"/>
                </a:cubicBezTo>
                <a:cubicBezTo>
                  <a:pt x="3509" y="5334"/>
                  <a:pt x="3419" y="5356"/>
                  <a:pt x="3328" y="5375"/>
                </a:cubicBezTo>
                <a:cubicBezTo>
                  <a:pt x="3298" y="5377"/>
                  <a:pt x="3271" y="5394"/>
                  <a:pt x="3258" y="5421"/>
                </a:cubicBezTo>
                <a:cubicBezTo>
                  <a:pt x="3208" y="5499"/>
                  <a:pt x="3159" y="5581"/>
                  <a:pt x="3109" y="5659"/>
                </a:cubicBezTo>
                <a:lnTo>
                  <a:pt x="2798" y="6162"/>
                </a:lnTo>
                <a:lnTo>
                  <a:pt x="2440" y="5585"/>
                </a:lnTo>
                <a:cubicBezTo>
                  <a:pt x="2402" y="5522"/>
                  <a:pt x="2355" y="5394"/>
                  <a:pt x="2278" y="5375"/>
                </a:cubicBezTo>
                <a:cubicBezTo>
                  <a:pt x="2052" y="5318"/>
                  <a:pt x="1834" y="5257"/>
                  <a:pt x="1623" y="5153"/>
                </a:cubicBezTo>
                <a:cubicBezTo>
                  <a:pt x="780" y="4738"/>
                  <a:pt x="200" y="3889"/>
                  <a:pt x="136" y="2949"/>
                </a:cubicBezTo>
                <a:cubicBezTo>
                  <a:pt x="73" y="2016"/>
                  <a:pt x="499" y="1116"/>
                  <a:pt x="1261" y="575"/>
                </a:cubicBezTo>
                <a:cubicBezTo>
                  <a:pt x="1716" y="255"/>
                  <a:pt x="2261" y="89"/>
                  <a:pt x="2807" y="89"/>
                </a:cubicBezTo>
                <a:close/>
                <a:moveTo>
                  <a:pt x="2796" y="1"/>
                </a:moveTo>
                <a:cubicBezTo>
                  <a:pt x="2372" y="1"/>
                  <a:pt x="1948" y="97"/>
                  <a:pt x="1562" y="289"/>
                </a:cubicBezTo>
                <a:cubicBezTo>
                  <a:pt x="594" y="776"/>
                  <a:pt x="1" y="1780"/>
                  <a:pt x="42" y="2862"/>
                </a:cubicBezTo>
                <a:cubicBezTo>
                  <a:pt x="82" y="3944"/>
                  <a:pt x="752" y="4900"/>
                  <a:pt x="1754" y="5311"/>
                </a:cubicBezTo>
                <a:cubicBezTo>
                  <a:pt x="1864" y="5356"/>
                  <a:pt x="1978" y="5394"/>
                  <a:pt x="2092" y="5425"/>
                </a:cubicBezTo>
                <a:cubicBezTo>
                  <a:pt x="2123" y="5432"/>
                  <a:pt x="2153" y="5440"/>
                  <a:pt x="2183" y="5446"/>
                </a:cubicBezTo>
                <a:cubicBezTo>
                  <a:pt x="2187" y="5447"/>
                  <a:pt x="2228" y="5456"/>
                  <a:pt x="2247" y="5456"/>
                </a:cubicBezTo>
                <a:cubicBezTo>
                  <a:pt x="2251" y="5456"/>
                  <a:pt x="2254" y="5456"/>
                  <a:pt x="2255" y="5455"/>
                </a:cubicBezTo>
                <a:lnTo>
                  <a:pt x="2255" y="5455"/>
                </a:lnTo>
                <a:cubicBezTo>
                  <a:pt x="2258" y="5460"/>
                  <a:pt x="2261" y="5467"/>
                  <a:pt x="2263" y="5470"/>
                </a:cubicBezTo>
                <a:cubicBezTo>
                  <a:pt x="2421" y="5708"/>
                  <a:pt x="2566" y="5957"/>
                  <a:pt x="2716" y="6201"/>
                </a:cubicBezTo>
                <a:lnTo>
                  <a:pt x="2760" y="6271"/>
                </a:lnTo>
                <a:cubicBezTo>
                  <a:pt x="2768" y="6285"/>
                  <a:pt x="2783" y="6292"/>
                  <a:pt x="2798" y="6292"/>
                </a:cubicBezTo>
                <a:cubicBezTo>
                  <a:pt x="2812" y="6292"/>
                  <a:pt x="2827" y="6285"/>
                  <a:pt x="2836" y="6271"/>
                </a:cubicBezTo>
                <a:lnTo>
                  <a:pt x="3145" y="5771"/>
                </a:lnTo>
                <a:cubicBezTo>
                  <a:pt x="3203" y="5680"/>
                  <a:pt x="3260" y="5588"/>
                  <a:pt x="3317" y="5495"/>
                </a:cubicBezTo>
                <a:cubicBezTo>
                  <a:pt x="3324" y="5484"/>
                  <a:pt x="3330" y="5472"/>
                  <a:pt x="3338" y="5461"/>
                </a:cubicBezTo>
                <a:cubicBezTo>
                  <a:pt x="3338" y="5460"/>
                  <a:pt x="3338" y="5460"/>
                  <a:pt x="3338" y="5460"/>
                </a:cubicBezTo>
                <a:lnTo>
                  <a:pt x="3338" y="5460"/>
                </a:lnTo>
                <a:cubicBezTo>
                  <a:pt x="3339" y="5460"/>
                  <a:pt x="3341" y="5461"/>
                  <a:pt x="3344" y="5461"/>
                </a:cubicBezTo>
                <a:cubicBezTo>
                  <a:pt x="3352" y="5461"/>
                  <a:pt x="3367" y="5458"/>
                  <a:pt x="3370" y="5457"/>
                </a:cubicBezTo>
                <a:lnTo>
                  <a:pt x="3400" y="5451"/>
                </a:lnTo>
                <a:cubicBezTo>
                  <a:pt x="3425" y="5446"/>
                  <a:pt x="3448" y="5440"/>
                  <a:pt x="3473" y="5434"/>
                </a:cubicBezTo>
                <a:cubicBezTo>
                  <a:pt x="3520" y="5423"/>
                  <a:pt x="3566" y="5410"/>
                  <a:pt x="3611" y="5394"/>
                </a:cubicBezTo>
                <a:cubicBezTo>
                  <a:pt x="4769" y="5039"/>
                  <a:pt x="5558" y="3968"/>
                  <a:pt x="5556" y="2759"/>
                </a:cubicBezTo>
                <a:cubicBezTo>
                  <a:pt x="5556" y="2759"/>
                  <a:pt x="5556" y="2759"/>
                  <a:pt x="5556" y="2758"/>
                </a:cubicBezTo>
                <a:lnTo>
                  <a:pt x="5556" y="2758"/>
                </a:lnTo>
                <a:cubicBezTo>
                  <a:pt x="5556" y="2758"/>
                  <a:pt x="5556" y="2758"/>
                  <a:pt x="5556" y="2757"/>
                </a:cubicBezTo>
                <a:cubicBezTo>
                  <a:pt x="5553" y="1808"/>
                  <a:pt x="5066" y="928"/>
                  <a:pt x="4265" y="421"/>
                </a:cubicBezTo>
                <a:cubicBezTo>
                  <a:pt x="3823" y="141"/>
                  <a:pt x="3310" y="1"/>
                  <a:pt x="2796" y="1"/>
                </a:cubicBezTo>
                <a:close/>
              </a:path>
            </a:pathLst>
          </a:cu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4" name="Google Shape;204;p7"/>
          <p:cNvGrpSpPr/>
          <p:nvPr/>
        </p:nvGrpSpPr>
        <p:grpSpPr>
          <a:xfrm>
            <a:off x="1858862" y="3627043"/>
            <a:ext cx="8362433" cy="1091400"/>
            <a:chOff x="465492" y="2342528"/>
            <a:chExt cx="8362433" cy="1091400"/>
          </a:xfrm>
        </p:grpSpPr>
        <p:sp>
          <p:nvSpPr>
            <p:cNvPr id="205" name="Google Shape;205;p7"/>
            <p:cNvSpPr/>
            <p:nvPr/>
          </p:nvSpPr>
          <p:spPr>
            <a:xfrm>
              <a:off x="465492" y="2771182"/>
              <a:ext cx="8221200" cy="234300"/>
            </a:xfrm>
            <a:prstGeom prst="roundRect">
              <a:avLst>
                <a:gd fmla="val 50000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06" name="Google Shape;206;p7"/>
            <p:cNvGrpSpPr/>
            <p:nvPr/>
          </p:nvGrpSpPr>
          <p:grpSpPr>
            <a:xfrm>
              <a:off x="1081817" y="2733842"/>
              <a:ext cx="309788" cy="308880"/>
              <a:chOff x="3804994" y="2454571"/>
              <a:chExt cx="245610" cy="244891"/>
            </a:xfrm>
          </p:grpSpPr>
          <p:sp>
            <p:nvSpPr>
              <p:cNvPr id="207" name="Google Shape;207;p7"/>
              <p:cNvSpPr/>
              <p:nvPr/>
            </p:nvSpPr>
            <p:spPr>
              <a:xfrm>
                <a:off x="3804994" y="2454571"/>
                <a:ext cx="245610" cy="244891"/>
              </a:xfrm>
              <a:custGeom>
                <a:rect b="b" l="l" r="r" t="t"/>
                <a:pathLst>
                  <a:path extrusionOk="0" h="4424" w="4437">
                    <a:moveTo>
                      <a:pt x="2219" y="1"/>
                    </a:moveTo>
                    <a:cubicBezTo>
                      <a:pt x="991" y="1"/>
                      <a:pt x="1" y="991"/>
                      <a:pt x="1" y="2205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33" y="4423"/>
                      <a:pt x="4437" y="3433"/>
                      <a:pt x="4437" y="2205"/>
                    </a:cubicBezTo>
                    <a:cubicBezTo>
                      <a:pt x="4437" y="991"/>
                      <a:pt x="3433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3862010" y="2510868"/>
                <a:ext cx="131579" cy="131579"/>
              </a:xfrm>
              <a:custGeom>
                <a:rect b="b" l="l" r="r" t="t"/>
                <a:pathLst>
                  <a:path extrusionOk="0" h="2377" w="2377">
                    <a:moveTo>
                      <a:pt x="2377" y="1188"/>
                    </a:moveTo>
                    <a:cubicBezTo>
                      <a:pt x="2377" y="1848"/>
                      <a:pt x="1849" y="2376"/>
                      <a:pt x="1189" y="2376"/>
                    </a:cubicBezTo>
                    <a:cubicBezTo>
                      <a:pt x="529" y="2376"/>
                      <a:pt x="1" y="1848"/>
                      <a:pt x="1" y="1188"/>
                    </a:cubicBezTo>
                    <a:cubicBezTo>
                      <a:pt x="1" y="528"/>
                      <a:pt x="529" y="0"/>
                      <a:pt x="1189" y="0"/>
                    </a:cubicBezTo>
                    <a:cubicBezTo>
                      <a:pt x="1849" y="0"/>
                      <a:pt x="2377" y="528"/>
                      <a:pt x="2377" y="11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09" name="Google Shape;209;p7"/>
            <p:cNvGrpSpPr/>
            <p:nvPr/>
          </p:nvGrpSpPr>
          <p:grpSpPr>
            <a:xfrm rot="-5573146">
              <a:off x="7659803" y="2733775"/>
              <a:ext cx="309788" cy="308880"/>
              <a:chOff x="3804994" y="2454571"/>
              <a:chExt cx="245610" cy="244891"/>
            </a:xfrm>
          </p:grpSpPr>
          <p:sp>
            <p:nvSpPr>
              <p:cNvPr id="210" name="Google Shape;210;p7"/>
              <p:cNvSpPr/>
              <p:nvPr/>
            </p:nvSpPr>
            <p:spPr>
              <a:xfrm>
                <a:off x="3804994" y="2454571"/>
                <a:ext cx="245610" cy="244891"/>
              </a:xfrm>
              <a:custGeom>
                <a:rect b="b" l="l" r="r" t="t"/>
                <a:pathLst>
                  <a:path extrusionOk="0" h="4424" w="4437">
                    <a:moveTo>
                      <a:pt x="2219" y="1"/>
                    </a:moveTo>
                    <a:cubicBezTo>
                      <a:pt x="991" y="1"/>
                      <a:pt x="1" y="991"/>
                      <a:pt x="1" y="2205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33" y="4423"/>
                      <a:pt x="4437" y="3433"/>
                      <a:pt x="4437" y="2205"/>
                    </a:cubicBezTo>
                    <a:cubicBezTo>
                      <a:pt x="4437" y="991"/>
                      <a:pt x="3433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3862010" y="2510868"/>
                <a:ext cx="131579" cy="131579"/>
              </a:xfrm>
              <a:custGeom>
                <a:rect b="b" l="l" r="r" t="t"/>
                <a:pathLst>
                  <a:path extrusionOk="0" h="2377" w="2377">
                    <a:moveTo>
                      <a:pt x="2377" y="1188"/>
                    </a:moveTo>
                    <a:cubicBezTo>
                      <a:pt x="2377" y="1848"/>
                      <a:pt x="1849" y="2376"/>
                      <a:pt x="1189" y="2376"/>
                    </a:cubicBezTo>
                    <a:cubicBezTo>
                      <a:pt x="529" y="2376"/>
                      <a:pt x="1" y="1848"/>
                      <a:pt x="1" y="1188"/>
                    </a:cubicBezTo>
                    <a:cubicBezTo>
                      <a:pt x="1" y="528"/>
                      <a:pt x="529" y="0"/>
                      <a:pt x="1189" y="0"/>
                    </a:cubicBezTo>
                    <a:cubicBezTo>
                      <a:pt x="1849" y="0"/>
                      <a:pt x="2377" y="528"/>
                      <a:pt x="2377" y="1188"/>
                    </a:cubicBezTo>
                    <a:close/>
                  </a:path>
                </a:pathLst>
              </a:custGeom>
              <a:solidFill>
                <a:srgbClr val="6E141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12" name="Google Shape;212;p7"/>
            <p:cNvGrpSpPr/>
            <p:nvPr/>
          </p:nvGrpSpPr>
          <p:grpSpPr>
            <a:xfrm>
              <a:off x="4367322" y="2733842"/>
              <a:ext cx="309788" cy="308880"/>
              <a:chOff x="3804994" y="2454571"/>
              <a:chExt cx="245610" cy="244891"/>
            </a:xfrm>
          </p:grpSpPr>
          <p:sp>
            <p:nvSpPr>
              <p:cNvPr id="213" name="Google Shape;213;p7"/>
              <p:cNvSpPr/>
              <p:nvPr/>
            </p:nvSpPr>
            <p:spPr>
              <a:xfrm>
                <a:off x="3804994" y="2454571"/>
                <a:ext cx="245610" cy="244891"/>
              </a:xfrm>
              <a:custGeom>
                <a:rect b="b" l="l" r="r" t="t"/>
                <a:pathLst>
                  <a:path extrusionOk="0" h="4424" w="4437">
                    <a:moveTo>
                      <a:pt x="2219" y="1"/>
                    </a:moveTo>
                    <a:cubicBezTo>
                      <a:pt x="991" y="1"/>
                      <a:pt x="1" y="991"/>
                      <a:pt x="1" y="2205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33" y="4423"/>
                      <a:pt x="4437" y="3433"/>
                      <a:pt x="4437" y="2205"/>
                    </a:cubicBezTo>
                    <a:cubicBezTo>
                      <a:pt x="4437" y="991"/>
                      <a:pt x="3433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4" name="Google Shape;214;p7"/>
              <p:cNvSpPr/>
              <p:nvPr/>
            </p:nvSpPr>
            <p:spPr>
              <a:xfrm rot="-9381908">
                <a:off x="3862007" y="2510866"/>
                <a:ext cx="131581" cy="131581"/>
              </a:xfrm>
              <a:custGeom>
                <a:rect b="b" l="l" r="r" t="t"/>
                <a:pathLst>
                  <a:path extrusionOk="0" h="2377" w="2377">
                    <a:moveTo>
                      <a:pt x="2377" y="1188"/>
                    </a:moveTo>
                    <a:cubicBezTo>
                      <a:pt x="2377" y="1848"/>
                      <a:pt x="1849" y="2376"/>
                      <a:pt x="1189" y="2376"/>
                    </a:cubicBezTo>
                    <a:cubicBezTo>
                      <a:pt x="529" y="2376"/>
                      <a:pt x="1" y="1848"/>
                      <a:pt x="1" y="1188"/>
                    </a:cubicBezTo>
                    <a:cubicBezTo>
                      <a:pt x="1" y="528"/>
                      <a:pt x="529" y="0"/>
                      <a:pt x="1189" y="0"/>
                    </a:cubicBezTo>
                    <a:cubicBezTo>
                      <a:pt x="1849" y="0"/>
                      <a:pt x="2377" y="528"/>
                      <a:pt x="2377" y="1188"/>
                    </a:cubicBezTo>
                    <a:close/>
                  </a:path>
                </a:pathLst>
              </a:custGeom>
              <a:solidFill>
                <a:srgbClr val="5481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15" name="Google Shape;215;p7"/>
            <p:cNvGrpSpPr/>
            <p:nvPr/>
          </p:nvGrpSpPr>
          <p:grpSpPr>
            <a:xfrm>
              <a:off x="6010078" y="2733842"/>
              <a:ext cx="309788" cy="308880"/>
              <a:chOff x="3804994" y="2454571"/>
              <a:chExt cx="245610" cy="244891"/>
            </a:xfrm>
          </p:grpSpPr>
          <p:sp>
            <p:nvSpPr>
              <p:cNvPr id="216" name="Google Shape;216;p7"/>
              <p:cNvSpPr/>
              <p:nvPr/>
            </p:nvSpPr>
            <p:spPr>
              <a:xfrm>
                <a:off x="3804994" y="2454571"/>
                <a:ext cx="245610" cy="244891"/>
              </a:xfrm>
              <a:custGeom>
                <a:rect b="b" l="l" r="r" t="t"/>
                <a:pathLst>
                  <a:path extrusionOk="0" h="4424" w="4437">
                    <a:moveTo>
                      <a:pt x="2219" y="1"/>
                    </a:moveTo>
                    <a:cubicBezTo>
                      <a:pt x="991" y="1"/>
                      <a:pt x="1" y="991"/>
                      <a:pt x="1" y="2205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33" y="4423"/>
                      <a:pt x="4437" y="3433"/>
                      <a:pt x="4437" y="2205"/>
                    </a:cubicBezTo>
                    <a:cubicBezTo>
                      <a:pt x="4437" y="991"/>
                      <a:pt x="3433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3862010" y="2510868"/>
                <a:ext cx="131579" cy="131579"/>
              </a:xfrm>
              <a:custGeom>
                <a:rect b="b" l="l" r="r" t="t"/>
                <a:pathLst>
                  <a:path extrusionOk="0" h="2377" w="2377">
                    <a:moveTo>
                      <a:pt x="2377" y="1188"/>
                    </a:moveTo>
                    <a:cubicBezTo>
                      <a:pt x="2377" y="1848"/>
                      <a:pt x="1849" y="2376"/>
                      <a:pt x="1189" y="2376"/>
                    </a:cubicBezTo>
                    <a:cubicBezTo>
                      <a:pt x="529" y="2376"/>
                      <a:pt x="1" y="1848"/>
                      <a:pt x="1" y="1188"/>
                    </a:cubicBezTo>
                    <a:cubicBezTo>
                      <a:pt x="1" y="528"/>
                      <a:pt x="529" y="0"/>
                      <a:pt x="1189" y="0"/>
                    </a:cubicBezTo>
                    <a:cubicBezTo>
                      <a:pt x="1849" y="0"/>
                      <a:pt x="2377" y="528"/>
                      <a:pt x="2377" y="11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18" name="Google Shape;218;p7"/>
            <p:cNvGrpSpPr/>
            <p:nvPr/>
          </p:nvGrpSpPr>
          <p:grpSpPr>
            <a:xfrm>
              <a:off x="2726544" y="2733842"/>
              <a:ext cx="309788" cy="308880"/>
              <a:chOff x="3751105" y="2454571"/>
              <a:chExt cx="245610" cy="244891"/>
            </a:xfrm>
          </p:grpSpPr>
          <p:sp>
            <p:nvSpPr>
              <p:cNvPr id="219" name="Google Shape;219;p7"/>
              <p:cNvSpPr/>
              <p:nvPr/>
            </p:nvSpPr>
            <p:spPr>
              <a:xfrm>
                <a:off x="3751105" y="2454571"/>
                <a:ext cx="245610" cy="244891"/>
              </a:xfrm>
              <a:custGeom>
                <a:rect b="b" l="l" r="r" t="t"/>
                <a:pathLst>
                  <a:path extrusionOk="0" h="4424" w="4437">
                    <a:moveTo>
                      <a:pt x="2219" y="1"/>
                    </a:moveTo>
                    <a:cubicBezTo>
                      <a:pt x="991" y="1"/>
                      <a:pt x="1" y="991"/>
                      <a:pt x="1" y="2205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33" y="4423"/>
                      <a:pt x="4437" y="3433"/>
                      <a:pt x="4437" y="2205"/>
                    </a:cubicBezTo>
                    <a:cubicBezTo>
                      <a:pt x="4437" y="991"/>
                      <a:pt x="3433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0" name="Google Shape;220;p7"/>
              <p:cNvSpPr/>
              <p:nvPr/>
            </p:nvSpPr>
            <p:spPr>
              <a:xfrm>
                <a:off x="3808121" y="2510868"/>
                <a:ext cx="131579" cy="131579"/>
              </a:xfrm>
              <a:custGeom>
                <a:rect b="b" l="l" r="r" t="t"/>
                <a:pathLst>
                  <a:path extrusionOk="0" h="2377" w="2377">
                    <a:moveTo>
                      <a:pt x="2377" y="1188"/>
                    </a:moveTo>
                    <a:cubicBezTo>
                      <a:pt x="2377" y="1848"/>
                      <a:pt x="1849" y="2376"/>
                      <a:pt x="1189" y="2376"/>
                    </a:cubicBezTo>
                    <a:cubicBezTo>
                      <a:pt x="529" y="2376"/>
                      <a:pt x="1" y="1848"/>
                      <a:pt x="1" y="1188"/>
                    </a:cubicBezTo>
                    <a:cubicBezTo>
                      <a:pt x="1" y="528"/>
                      <a:pt x="529" y="0"/>
                      <a:pt x="1189" y="0"/>
                    </a:cubicBezTo>
                    <a:cubicBezTo>
                      <a:pt x="1849" y="0"/>
                      <a:pt x="2377" y="528"/>
                      <a:pt x="2377" y="11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221" name="Google Shape;221;p7"/>
            <p:cNvSpPr/>
            <p:nvPr/>
          </p:nvSpPr>
          <p:spPr>
            <a:xfrm rot="-8100000">
              <a:off x="7896357" y="2502360"/>
              <a:ext cx="771736" cy="771736"/>
            </a:xfrm>
            <a:prstGeom prst="rtTriangle">
              <a:avLst/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2" name="Google Shape;222;p7"/>
          <p:cNvGrpSpPr/>
          <p:nvPr/>
        </p:nvGrpSpPr>
        <p:grpSpPr>
          <a:xfrm>
            <a:off x="6663305" y="4705446"/>
            <a:ext cx="1790100" cy="884275"/>
            <a:chOff x="6887199" y="3565350"/>
            <a:chExt cx="1790100" cy="884275"/>
          </a:xfrm>
        </p:grpSpPr>
        <p:sp>
          <p:nvSpPr>
            <p:cNvPr id="223" name="Google Shape;223;p7"/>
            <p:cNvSpPr txBox="1"/>
            <p:nvPr/>
          </p:nvSpPr>
          <p:spPr>
            <a:xfrm>
              <a:off x="6887199" y="3565350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400"/>
                <a:buFont typeface="Montserrat"/>
                <a:buNone/>
              </a:pPr>
              <a:r>
                <a:rPr b="1" lang="en-US" sz="1400">
                  <a:solidFill>
                    <a:schemeClr val="accent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DEVELOPMENT</a:t>
              </a:r>
              <a:endParaRPr b="1" sz="1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4" name="Google Shape;224;p7"/>
            <p:cNvSpPr txBox="1"/>
            <p:nvPr/>
          </p:nvSpPr>
          <p:spPr>
            <a:xfrm>
              <a:off x="6992949" y="3843325"/>
              <a:ext cx="15786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None/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THEMATIC PLAN OF THE COURSE IS ELABORATED,  CONTENT IS IN THE PROCESS OF DEVELOPMENT</a:t>
              </a: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5" name="Google Shape;225;p7"/>
          <p:cNvGrpSpPr/>
          <p:nvPr/>
        </p:nvGrpSpPr>
        <p:grpSpPr>
          <a:xfrm>
            <a:off x="8306064" y="4708241"/>
            <a:ext cx="1790100" cy="878685"/>
            <a:chOff x="8715999" y="3523615"/>
            <a:chExt cx="1790100" cy="878685"/>
          </a:xfrm>
        </p:grpSpPr>
        <p:sp>
          <p:nvSpPr>
            <p:cNvPr id="226" name="Google Shape;226;p7"/>
            <p:cNvSpPr txBox="1"/>
            <p:nvPr/>
          </p:nvSpPr>
          <p:spPr>
            <a:xfrm>
              <a:off x="8715999" y="3523615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6E1414"/>
                </a:buClr>
                <a:buSzPts val="1400"/>
                <a:buFont typeface="Montserrat"/>
                <a:buNone/>
              </a:pPr>
              <a:r>
                <a:rPr b="1" lang="en-US" sz="1400">
                  <a:solidFill>
                    <a:srgbClr val="6E141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VIDEO</a:t>
              </a:r>
              <a:endParaRPr b="1" sz="1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7" name="Google Shape;227;p7"/>
            <p:cNvSpPr txBox="1"/>
            <p:nvPr/>
          </p:nvSpPr>
          <p:spPr>
            <a:xfrm>
              <a:off x="8821749" y="3796000"/>
              <a:ext cx="15786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ontserrat"/>
                <a:buNone/>
              </a:pPr>
              <a:r>
                <a:rPr lang="en-US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VIDEO LECTURES ARE TO BE RECORDED </a:t>
              </a: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670867" y="4708228"/>
            <a:ext cx="1854259" cy="878699"/>
            <a:chOff x="449577" y="3029738"/>
            <a:chExt cx="1854259" cy="878698"/>
          </a:xfrm>
        </p:grpSpPr>
        <p:sp>
          <p:nvSpPr>
            <p:cNvPr id="229" name="Google Shape;229;p7"/>
            <p:cNvSpPr txBox="1"/>
            <p:nvPr/>
          </p:nvSpPr>
          <p:spPr>
            <a:xfrm>
              <a:off x="513736" y="3029738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Montserrat"/>
                <a:buNone/>
              </a:pPr>
              <a:r>
                <a:rPr b="1" lang="en-US" sz="1400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PREPARATION</a:t>
              </a:r>
              <a:endParaRPr b="1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0" name="Google Shape;230;p7"/>
            <p:cNvSpPr txBox="1"/>
            <p:nvPr/>
          </p:nvSpPr>
          <p:spPr>
            <a:xfrm>
              <a:off x="449577" y="3302151"/>
              <a:ext cx="1748510" cy="606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ontserrat"/>
                <a:buNone/>
              </a:pPr>
              <a:r>
                <a:rPr lang="en-US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TOPIC IS CHOSEN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None/>
              </a:pPr>
              <a:r>
                <a:rPr b="1" i="1"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CROSS-CULTURAL COMMUNICATIONS</a:t>
              </a:r>
              <a:endParaRPr b="1" i="1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1" name="Google Shape;231;p7"/>
          <p:cNvGrpSpPr/>
          <p:nvPr/>
        </p:nvGrpSpPr>
        <p:grpSpPr>
          <a:xfrm>
            <a:off x="3377785" y="4705009"/>
            <a:ext cx="1790100" cy="885149"/>
            <a:chOff x="2075684" y="4245726"/>
            <a:chExt cx="1790100" cy="885149"/>
          </a:xfrm>
        </p:grpSpPr>
        <p:sp>
          <p:nvSpPr>
            <p:cNvPr id="232" name="Google Shape;232;p7"/>
            <p:cNvSpPr txBox="1"/>
            <p:nvPr/>
          </p:nvSpPr>
          <p:spPr>
            <a:xfrm>
              <a:off x="2075684" y="4245726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None/>
              </a:pPr>
              <a:r>
                <a:rPr b="1" lang="en-US" sz="1400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LECTURER</a:t>
              </a:r>
              <a:endParaRPr b="1" sz="1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3" name="Google Shape;233;p7"/>
            <p:cNvSpPr txBox="1"/>
            <p:nvPr/>
          </p:nvSpPr>
          <p:spPr>
            <a:xfrm>
              <a:off x="2181434" y="4524575"/>
              <a:ext cx="1578599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NATALIYA NECHAYEVA-YURIYCHUK, PH.D.</a:t>
              </a: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5020545" y="4705623"/>
            <a:ext cx="1790100" cy="883922"/>
            <a:chOff x="4152867" y="3633628"/>
            <a:chExt cx="1790100" cy="883922"/>
          </a:xfrm>
        </p:grpSpPr>
        <p:sp>
          <p:nvSpPr>
            <p:cNvPr id="235" name="Google Shape;235;p7"/>
            <p:cNvSpPr txBox="1"/>
            <p:nvPr/>
          </p:nvSpPr>
          <p:spPr>
            <a:xfrm>
              <a:off x="4152867" y="3633628"/>
              <a:ext cx="17901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548135"/>
                </a:buClr>
                <a:buSzPts val="1400"/>
                <a:buFont typeface="Montserrat"/>
                <a:buNone/>
              </a:pPr>
              <a:r>
                <a:rPr b="1" lang="en-US" sz="1400">
                  <a:solidFill>
                    <a:srgbClr val="54813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MEETING</a:t>
              </a:r>
              <a:endParaRPr b="1" sz="140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6" name="Google Shape;236;p7"/>
            <p:cNvSpPr txBox="1"/>
            <p:nvPr/>
          </p:nvSpPr>
          <p:spPr>
            <a:xfrm>
              <a:off x="4258617" y="3911250"/>
              <a:ext cx="15786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None/>
              </a:pPr>
              <a:r>
                <a:rPr lang="en-US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 SUMMER 2021, THE ONLINE MEETING WITH LECTURERS WAS HELD</a:t>
              </a: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2472499" y="2948839"/>
            <a:ext cx="315388" cy="502930"/>
            <a:chOff x="2853200" y="153850"/>
            <a:chExt cx="337025" cy="534975"/>
          </a:xfrm>
        </p:grpSpPr>
        <p:sp>
          <p:nvSpPr>
            <p:cNvPr id="238" name="Google Shape;238;p7"/>
            <p:cNvSpPr/>
            <p:nvPr/>
          </p:nvSpPr>
          <p:spPr>
            <a:xfrm>
              <a:off x="2853200" y="153850"/>
              <a:ext cx="337025" cy="385125"/>
            </a:xfrm>
            <a:custGeom>
              <a:rect b="b" l="l" r="r" t="t"/>
              <a:pathLst>
                <a:path extrusionOk="0" h="15405" w="13481">
                  <a:moveTo>
                    <a:pt x="6648" y="1248"/>
                  </a:moveTo>
                  <a:cubicBezTo>
                    <a:pt x="9291" y="1248"/>
                    <a:pt x="11591" y="3184"/>
                    <a:pt x="11908" y="5884"/>
                  </a:cubicBezTo>
                  <a:cubicBezTo>
                    <a:pt x="12125" y="7511"/>
                    <a:pt x="11718" y="8976"/>
                    <a:pt x="10606" y="10196"/>
                  </a:cubicBezTo>
                  <a:cubicBezTo>
                    <a:pt x="9629" y="11281"/>
                    <a:pt x="8978" y="12502"/>
                    <a:pt x="8815" y="13966"/>
                  </a:cubicBezTo>
                  <a:cubicBezTo>
                    <a:pt x="8815" y="14048"/>
                    <a:pt x="8761" y="14075"/>
                    <a:pt x="8761" y="14129"/>
                  </a:cubicBezTo>
                  <a:lnTo>
                    <a:pt x="4448" y="14129"/>
                  </a:lnTo>
                  <a:cubicBezTo>
                    <a:pt x="4421" y="13858"/>
                    <a:pt x="4394" y="13587"/>
                    <a:pt x="4313" y="13316"/>
                  </a:cubicBezTo>
                  <a:cubicBezTo>
                    <a:pt x="4096" y="12176"/>
                    <a:pt x="3526" y="11146"/>
                    <a:pt x="2713" y="10278"/>
                  </a:cubicBezTo>
                  <a:cubicBezTo>
                    <a:pt x="2034" y="9518"/>
                    <a:pt x="1573" y="8677"/>
                    <a:pt x="1383" y="7701"/>
                  </a:cubicBezTo>
                  <a:cubicBezTo>
                    <a:pt x="732" y="4771"/>
                    <a:pt x="2767" y="1788"/>
                    <a:pt x="5723" y="1327"/>
                  </a:cubicBezTo>
                  <a:cubicBezTo>
                    <a:pt x="6035" y="1273"/>
                    <a:pt x="6344" y="1248"/>
                    <a:pt x="6648" y="1248"/>
                  </a:cubicBezTo>
                  <a:close/>
                  <a:moveTo>
                    <a:pt x="6615" y="0"/>
                  </a:moveTo>
                  <a:cubicBezTo>
                    <a:pt x="6213" y="0"/>
                    <a:pt x="5798" y="35"/>
                    <a:pt x="5371" y="106"/>
                  </a:cubicBezTo>
                  <a:cubicBezTo>
                    <a:pt x="2360" y="622"/>
                    <a:pt x="27" y="3415"/>
                    <a:pt x="0" y="6480"/>
                  </a:cubicBezTo>
                  <a:cubicBezTo>
                    <a:pt x="0" y="8270"/>
                    <a:pt x="597" y="9844"/>
                    <a:pt x="1817" y="11146"/>
                  </a:cubicBezTo>
                  <a:cubicBezTo>
                    <a:pt x="2740" y="12149"/>
                    <a:pt x="3201" y="13316"/>
                    <a:pt x="3255" y="14645"/>
                  </a:cubicBezTo>
                  <a:cubicBezTo>
                    <a:pt x="3282" y="15160"/>
                    <a:pt x="3526" y="15404"/>
                    <a:pt x="4014" y="15404"/>
                  </a:cubicBezTo>
                  <a:lnTo>
                    <a:pt x="6591" y="15404"/>
                  </a:lnTo>
                  <a:lnTo>
                    <a:pt x="9141" y="15377"/>
                  </a:lnTo>
                  <a:cubicBezTo>
                    <a:pt x="9683" y="15377"/>
                    <a:pt x="9900" y="15187"/>
                    <a:pt x="9927" y="14672"/>
                  </a:cubicBezTo>
                  <a:cubicBezTo>
                    <a:pt x="9955" y="14373"/>
                    <a:pt x="9982" y="14075"/>
                    <a:pt x="10036" y="13804"/>
                  </a:cubicBezTo>
                  <a:cubicBezTo>
                    <a:pt x="10226" y="12719"/>
                    <a:pt x="10768" y="11824"/>
                    <a:pt x="11474" y="11010"/>
                  </a:cubicBezTo>
                  <a:cubicBezTo>
                    <a:pt x="12938" y="9355"/>
                    <a:pt x="13481" y="7430"/>
                    <a:pt x="13047" y="5260"/>
                  </a:cubicBezTo>
                  <a:cubicBezTo>
                    <a:pt x="12489" y="2446"/>
                    <a:pt x="10021" y="0"/>
                    <a:pt x="6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2935925" y="557250"/>
              <a:ext cx="166825" cy="31225"/>
            </a:xfrm>
            <a:custGeom>
              <a:rect b="b" l="l" r="r" t="t"/>
              <a:pathLst>
                <a:path extrusionOk="0" h="1249" w="6673">
                  <a:moveTo>
                    <a:pt x="787" y="0"/>
                  </a:moveTo>
                  <a:cubicBezTo>
                    <a:pt x="678" y="0"/>
                    <a:pt x="597" y="0"/>
                    <a:pt x="516" y="28"/>
                  </a:cubicBezTo>
                  <a:cubicBezTo>
                    <a:pt x="217" y="109"/>
                    <a:pt x="0" y="407"/>
                    <a:pt x="82" y="760"/>
                  </a:cubicBezTo>
                  <a:cubicBezTo>
                    <a:pt x="136" y="1058"/>
                    <a:pt x="380" y="1248"/>
                    <a:pt x="760" y="1248"/>
                  </a:cubicBezTo>
                  <a:lnTo>
                    <a:pt x="5940" y="1248"/>
                  </a:lnTo>
                  <a:cubicBezTo>
                    <a:pt x="6374" y="1248"/>
                    <a:pt x="6673" y="895"/>
                    <a:pt x="6564" y="489"/>
                  </a:cubicBezTo>
                  <a:cubicBezTo>
                    <a:pt x="6510" y="163"/>
                    <a:pt x="6239" y="0"/>
                    <a:pt x="58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936600" y="607425"/>
              <a:ext cx="164800" cy="31225"/>
            </a:xfrm>
            <a:custGeom>
              <a:rect b="b" l="l" r="r" t="t"/>
              <a:pathLst>
                <a:path extrusionOk="0" h="1249" w="6592">
                  <a:moveTo>
                    <a:pt x="733" y="1"/>
                  </a:moveTo>
                  <a:cubicBezTo>
                    <a:pt x="272" y="1"/>
                    <a:pt x="0" y="272"/>
                    <a:pt x="0" y="652"/>
                  </a:cubicBezTo>
                  <a:cubicBezTo>
                    <a:pt x="0" y="1004"/>
                    <a:pt x="272" y="1248"/>
                    <a:pt x="733" y="1248"/>
                  </a:cubicBezTo>
                  <a:lnTo>
                    <a:pt x="5832" y="1248"/>
                  </a:lnTo>
                  <a:cubicBezTo>
                    <a:pt x="5941" y="1248"/>
                    <a:pt x="6022" y="1248"/>
                    <a:pt x="6103" y="1221"/>
                  </a:cubicBezTo>
                  <a:cubicBezTo>
                    <a:pt x="6429" y="1140"/>
                    <a:pt x="6591" y="841"/>
                    <a:pt x="6564" y="543"/>
                  </a:cubicBezTo>
                  <a:cubicBezTo>
                    <a:pt x="6510" y="190"/>
                    <a:pt x="6239" y="1"/>
                    <a:pt x="5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2960325" y="657600"/>
              <a:ext cx="115300" cy="31225"/>
            </a:xfrm>
            <a:custGeom>
              <a:rect b="b" l="l" r="r" t="t"/>
              <a:pathLst>
                <a:path extrusionOk="0" h="1249" w="4612">
                  <a:moveTo>
                    <a:pt x="679" y="1"/>
                  </a:moveTo>
                  <a:cubicBezTo>
                    <a:pt x="272" y="1"/>
                    <a:pt x="1" y="218"/>
                    <a:pt x="1" y="597"/>
                  </a:cubicBezTo>
                  <a:cubicBezTo>
                    <a:pt x="1" y="977"/>
                    <a:pt x="299" y="1248"/>
                    <a:pt x="706" y="1248"/>
                  </a:cubicBezTo>
                  <a:lnTo>
                    <a:pt x="3934" y="1248"/>
                  </a:lnTo>
                  <a:cubicBezTo>
                    <a:pt x="4341" y="1248"/>
                    <a:pt x="4612" y="1004"/>
                    <a:pt x="4612" y="625"/>
                  </a:cubicBezTo>
                  <a:cubicBezTo>
                    <a:pt x="4612" y="272"/>
                    <a:pt x="4313" y="1"/>
                    <a:pt x="3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2" name="Google Shape;242;p7"/>
          <p:cNvGrpSpPr/>
          <p:nvPr/>
        </p:nvGrpSpPr>
        <p:grpSpPr>
          <a:xfrm>
            <a:off x="8945339" y="2948842"/>
            <a:ext cx="511565" cy="502925"/>
            <a:chOff x="5052700" y="154975"/>
            <a:chExt cx="537754" cy="533607"/>
          </a:xfrm>
        </p:grpSpPr>
        <p:sp>
          <p:nvSpPr>
            <p:cNvPr id="243" name="Google Shape;243;p7"/>
            <p:cNvSpPr/>
            <p:nvPr/>
          </p:nvSpPr>
          <p:spPr>
            <a:xfrm>
              <a:off x="5052700" y="154975"/>
              <a:ext cx="537754" cy="533607"/>
            </a:xfrm>
            <a:custGeom>
              <a:rect b="b" l="l" r="r" t="t"/>
              <a:pathLst>
                <a:path extrusionOk="0" h="16600" w="16729">
                  <a:moveTo>
                    <a:pt x="3120" y="5138"/>
                  </a:moveTo>
                  <a:cubicBezTo>
                    <a:pt x="4151" y="5138"/>
                    <a:pt x="5209" y="5165"/>
                    <a:pt x="6212" y="5193"/>
                  </a:cubicBezTo>
                  <a:cubicBezTo>
                    <a:pt x="6212" y="5193"/>
                    <a:pt x="6239" y="5220"/>
                    <a:pt x="6321" y="5220"/>
                  </a:cubicBezTo>
                  <a:cubicBezTo>
                    <a:pt x="6212" y="5328"/>
                    <a:pt x="6104" y="5410"/>
                    <a:pt x="6131" y="5491"/>
                  </a:cubicBezTo>
                  <a:cubicBezTo>
                    <a:pt x="5154" y="6413"/>
                    <a:pt x="4205" y="7335"/>
                    <a:pt x="3256" y="8258"/>
                  </a:cubicBezTo>
                  <a:cubicBezTo>
                    <a:pt x="3196" y="8297"/>
                    <a:pt x="3137" y="8322"/>
                    <a:pt x="3056" y="8322"/>
                  </a:cubicBezTo>
                  <a:cubicBezTo>
                    <a:pt x="3026" y="8322"/>
                    <a:pt x="2994" y="8319"/>
                    <a:pt x="2957" y="8312"/>
                  </a:cubicBezTo>
                  <a:cubicBezTo>
                    <a:pt x="2225" y="8122"/>
                    <a:pt x="1493" y="7905"/>
                    <a:pt x="760" y="7715"/>
                  </a:cubicBezTo>
                  <a:cubicBezTo>
                    <a:pt x="381" y="7607"/>
                    <a:pt x="326" y="7362"/>
                    <a:pt x="598" y="7091"/>
                  </a:cubicBezTo>
                  <a:lnTo>
                    <a:pt x="2117" y="5572"/>
                  </a:lnTo>
                  <a:cubicBezTo>
                    <a:pt x="2388" y="5301"/>
                    <a:pt x="2713" y="5138"/>
                    <a:pt x="3120" y="5138"/>
                  </a:cubicBezTo>
                  <a:close/>
                  <a:moveTo>
                    <a:pt x="11339" y="10292"/>
                  </a:moveTo>
                  <a:cubicBezTo>
                    <a:pt x="11339" y="10373"/>
                    <a:pt x="11339" y="10427"/>
                    <a:pt x="11366" y="10482"/>
                  </a:cubicBezTo>
                  <a:cubicBezTo>
                    <a:pt x="11393" y="11431"/>
                    <a:pt x="11393" y="12353"/>
                    <a:pt x="11447" y="13303"/>
                  </a:cubicBezTo>
                  <a:cubicBezTo>
                    <a:pt x="11474" y="13818"/>
                    <a:pt x="11312" y="14252"/>
                    <a:pt x="10932" y="14577"/>
                  </a:cubicBezTo>
                  <a:lnTo>
                    <a:pt x="9467" y="16042"/>
                  </a:lnTo>
                  <a:cubicBezTo>
                    <a:pt x="9354" y="16155"/>
                    <a:pt x="9246" y="16212"/>
                    <a:pt x="9152" y="16212"/>
                  </a:cubicBezTo>
                  <a:cubicBezTo>
                    <a:pt x="9021" y="16212"/>
                    <a:pt x="8918" y="16101"/>
                    <a:pt x="8870" y="15879"/>
                  </a:cubicBezTo>
                  <a:cubicBezTo>
                    <a:pt x="8653" y="15120"/>
                    <a:pt x="8464" y="14388"/>
                    <a:pt x="8247" y="13682"/>
                  </a:cubicBezTo>
                  <a:cubicBezTo>
                    <a:pt x="8219" y="13574"/>
                    <a:pt x="8219" y="13492"/>
                    <a:pt x="8328" y="13411"/>
                  </a:cubicBezTo>
                  <a:cubicBezTo>
                    <a:pt x="9277" y="12380"/>
                    <a:pt x="10254" y="11404"/>
                    <a:pt x="11203" y="10373"/>
                  </a:cubicBezTo>
                  <a:cubicBezTo>
                    <a:pt x="11230" y="10346"/>
                    <a:pt x="11257" y="10346"/>
                    <a:pt x="11339" y="10292"/>
                  </a:cubicBezTo>
                  <a:close/>
                  <a:moveTo>
                    <a:pt x="16019" y="0"/>
                  </a:moveTo>
                  <a:cubicBezTo>
                    <a:pt x="15971" y="0"/>
                    <a:pt x="15921" y="4"/>
                    <a:pt x="15868" y="12"/>
                  </a:cubicBezTo>
                  <a:cubicBezTo>
                    <a:pt x="15543" y="39"/>
                    <a:pt x="15190" y="120"/>
                    <a:pt x="14865" y="175"/>
                  </a:cubicBezTo>
                  <a:cubicBezTo>
                    <a:pt x="13481" y="527"/>
                    <a:pt x="12207" y="1124"/>
                    <a:pt x="10986" y="1829"/>
                  </a:cubicBezTo>
                  <a:cubicBezTo>
                    <a:pt x="9549" y="2697"/>
                    <a:pt x="8219" y="3701"/>
                    <a:pt x="6917" y="4786"/>
                  </a:cubicBezTo>
                  <a:cubicBezTo>
                    <a:pt x="6836" y="4840"/>
                    <a:pt x="6701" y="4894"/>
                    <a:pt x="6592" y="4894"/>
                  </a:cubicBezTo>
                  <a:cubicBezTo>
                    <a:pt x="5480" y="4894"/>
                    <a:pt x="4341" y="4867"/>
                    <a:pt x="3229" y="4813"/>
                  </a:cubicBezTo>
                  <a:cubicBezTo>
                    <a:pt x="2795" y="4813"/>
                    <a:pt x="2361" y="4948"/>
                    <a:pt x="2008" y="5274"/>
                  </a:cubicBezTo>
                  <a:cubicBezTo>
                    <a:pt x="1411" y="5844"/>
                    <a:pt x="815" y="6440"/>
                    <a:pt x="245" y="7037"/>
                  </a:cubicBezTo>
                  <a:cubicBezTo>
                    <a:pt x="55" y="7254"/>
                    <a:pt x="1" y="7552"/>
                    <a:pt x="191" y="7851"/>
                  </a:cubicBezTo>
                  <a:cubicBezTo>
                    <a:pt x="272" y="8013"/>
                    <a:pt x="462" y="8068"/>
                    <a:pt x="652" y="8149"/>
                  </a:cubicBezTo>
                  <a:cubicBezTo>
                    <a:pt x="1330" y="8312"/>
                    <a:pt x="2008" y="8529"/>
                    <a:pt x="2686" y="8692"/>
                  </a:cubicBezTo>
                  <a:cubicBezTo>
                    <a:pt x="2930" y="8746"/>
                    <a:pt x="3174" y="8854"/>
                    <a:pt x="3337" y="9071"/>
                  </a:cubicBezTo>
                  <a:cubicBezTo>
                    <a:pt x="3527" y="9288"/>
                    <a:pt x="3771" y="9532"/>
                    <a:pt x="4015" y="9749"/>
                  </a:cubicBezTo>
                  <a:cubicBezTo>
                    <a:pt x="4029" y="9763"/>
                    <a:pt x="4069" y="9770"/>
                    <a:pt x="4117" y="9770"/>
                  </a:cubicBezTo>
                  <a:cubicBezTo>
                    <a:pt x="4164" y="9770"/>
                    <a:pt x="4219" y="9763"/>
                    <a:pt x="4259" y="9749"/>
                  </a:cubicBezTo>
                  <a:cubicBezTo>
                    <a:pt x="4314" y="9668"/>
                    <a:pt x="4314" y="9559"/>
                    <a:pt x="4259" y="9478"/>
                  </a:cubicBezTo>
                  <a:lnTo>
                    <a:pt x="4069" y="9288"/>
                  </a:lnTo>
                  <a:cubicBezTo>
                    <a:pt x="3852" y="9098"/>
                    <a:pt x="3608" y="8854"/>
                    <a:pt x="3364" y="8610"/>
                  </a:cubicBezTo>
                  <a:cubicBezTo>
                    <a:pt x="3446" y="8556"/>
                    <a:pt x="3473" y="8475"/>
                    <a:pt x="3500" y="8447"/>
                  </a:cubicBezTo>
                  <a:cubicBezTo>
                    <a:pt x="4748" y="7118"/>
                    <a:pt x="6104" y="5871"/>
                    <a:pt x="7514" y="4731"/>
                  </a:cubicBezTo>
                  <a:cubicBezTo>
                    <a:pt x="9033" y="3429"/>
                    <a:pt x="10661" y="2290"/>
                    <a:pt x="12451" y="1395"/>
                  </a:cubicBezTo>
                  <a:cubicBezTo>
                    <a:pt x="13509" y="853"/>
                    <a:pt x="14621" y="473"/>
                    <a:pt x="15814" y="337"/>
                  </a:cubicBezTo>
                  <a:cubicBezTo>
                    <a:pt x="15839" y="335"/>
                    <a:pt x="15863" y="334"/>
                    <a:pt x="15886" y="334"/>
                  </a:cubicBezTo>
                  <a:cubicBezTo>
                    <a:pt x="16134" y="334"/>
                    <a:pt x="16246" y="469"/>
                    <a:pt x="16221" y="717"/>
                  </a:cubicBezTo>
                  <a:cubicBezTo>
                    <a:pt x="16140" y="1422"/>
                    <a:pt x="15977" y="2100"/>
                    <a:pt x="15733" y="2779"/>
                  </a:cubicBezTo>
                  <a:cubicBezTo>
                    <a:pt x="15190" y="4352"/>
                    <a:pt x="14349" y="5762"/>
                    <a:pt x="13373" y="7118"/>
                  </a:cubicBezTo>
                  <a:cubicBezTo>
                    <a:pt x="11800" y="9288"/>
                    <a:pt x="9982" y="11268"/>
                    <a:pt x="8084" y="13140"/>
                  </a:cubicBezTo>
                  <a:cubicBezTo>
                    <a:pt x="8057" y="13140"/>
                    <a:pt x="8002" y="13167"/>
                    <a:pt x="7975" y="13194"/>
                  </a:cubicBezTo>
                  <a:cubicBezTo>
                    <a:pt x="7704" y="12923"/>
                    <a:pt x="7460" y="12652"/>
                    <a:pt x="7270" y="12380"/>
                  </a:cubicBezTo>
                  <a:cubicBezTo>
                    <a:pt x="7201" y="12346"/>
                    <a:pt x="7131" y="12300"/>
                    <a:pt x="7069" y="12300"/>
                  </a:cubicBezTo>
                  <a:cubicBezTo>
                    <a:pt x="7034" y="12300"/>
                    <a:pt x="7001" y="12314"/>
                    <a:pt x="6972" y="12353"/>
                  </a:cubicBezTo>
                  <a:cubicBezTo>
                    <a:pt x="6836" y="12462"/>
                    <a:pt x="6890" y="12543"/>
                    <a:pt x="6999" y="12652"/>
                  </a:cubicBezTo>
                  <a:cubicBezTo>
                    <a:pt x="7270" y="12923"/>
                    <a:pt x="7514" y="13194"/>
                    <a:pt x="7785" y="13465"/>
                  </a:cubicBezTo>
                  <a:cubicBezTo>
                    <a:pt x="7840" y="13547"/>
                    <a:pt x="7867" y="13628"/>
                    <a:pt x="7921" y="13737"/>
                  </a:cubicBezTo>
                  <a:cubicBezTo>
                    <a:pt x="8138" y="14523"/>
                    <a:pt x="8355" y="15255"/>
                    <a:pt x="8545" y="16042"/>
                  </a:cubicBezTo>
                  <a:cubicBezTo>
                    <a:pt x="8662" y="16392"/>
                    <a:pt x="8922" y="16599"/>
                    <a:pt x="9206" y="16599"/>
                  </a:cubicBezTo>
                  <a:cubicBezTo>
                    <a:pt x="9384" y="16599"/>
                    <a:pt x="9571" y="16518"/>
                    <a:pt x="9738" y="16340"/>
                  </a:cubicBezTo>
                  <a:cubicBezTo>
                    <a:pt x="10254" y="15879"/>
                    <a:pt x="10715" y="15364"/>
                    <a:pt x="11230" y="14849"/>
                  </a:cubicBezTo>
                  <a:cubicBezTo>
                    <a:pt x="11664" y="14442"/>
                    <a:pt x="11881" y="13954"/>
                    <a:pt x="11854" y="13330"/>
                  </a:cubicBezTo>
                  <a:cubicBezTo>
                    <a:pt x="11800" y="12245"/>
                    <a:pt x="11800" y="11133"/>
                    <a:pt x="11773" y="10048"/>
                  </a:cubicBezTo>
                  <a:cubicBezTo>
                    <a:pt x="11773" y="9939"/>
                    <a:pt x="11800" y="9804"/>
                    <a:pt x="11881" y="9749"/>
                  </a:cubicBezTo>
                  <a:cubicBezTo>
                    <a:pt x="12207" y="9288"/>
                    <a:pt x="12586" y="8854"/>
                    <a:pt x="12966" y="8393"/>
                  </a:cubicBezTo>
                  <a:cubicBezTo>
                    <a:pt x="14051" y="6983"/>
                    <a:pt x="15028" y="5545"/>
                    <a:pt x="15733" y="3945"/>
                  </a:cubicBezTo>
                  <a:cubicBezTo>
                    <a:pt x="16194" y="2914"/>
                    <a:pt x="16519" y="1911"/>
                    <a:pt x="16655" y="798"/>
                  </a:cubicBezTo>
                  <a:cubicBezTo>
                    <a:pt x="16728" y="333"/>
                    <a:pt x="16470" y="0"/>
                    <a:pt x="16019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28575">
              <a:solidFill>
                <a:srgbClr val="6E14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5353511" y="292233"/>
              <a:ext cx="90713" cy="91581"/>
            </a:xfrm>
            <a:custGeom>
              <a:rect b="b" l="l" r="r" t="t"/>
              <a:pathLst>
                <a:path extrusionOk="0" h="2849" w="2822">
                  <a:moveTo>
                    <a:pt x="1438" y="380"/>
                  </a:moveTo>
                  <a:cubicBezTo>
                    <a:pt x="2008" y="380"/>
                    <a:pt x="2496" y="868"/>
                    <a:pt x="2496" y="1438"/>
                  </a:cubicBezTo>
                  <a:cubicBezTo>
                    <a:pt x="2496" y="2007"/>
                    <a:pt x="2008" y="2496"/>
                    <a:pt x="1438" y="2496"/>
                  </a:cubicBezTo>
                  <a:cubicBezTo>
                    <a:pt x="841" y="2496"/>
                    <a:pt x="380" y="2007"/>
                    <a:pt x="380" y="1438"/>
                  </a:cubicBezTo>
                  <a:cubicBezTo>
                    <a:pt x="380" y="868"/>
                    <a:pt x="869" y="380"/>
                    <a:pt x="1438" y="380"/>
                  </a:cubicBezTo>
                  <a:close/>
                  <a:moveTo>
                    <a:pt x="1438" y="0"/>
                  </a:moveTo>
                  <a:cubicBezTo>
                    <a:pt x="652" y="0"/>
                    <a:pt x="1" y="651"/>
                    <a:pt x="1" y="1438"/>
                  </a:cubicBezTo>
                  <a:cubicBezTo>
                    <a:pt x="1" y="2224"/>
                    <a:pt x="652" y="2848"/>
                    <a:pt x="1438" y="2848"/>
                  </a:cubicBezTo>
                  <a:cubicBezTo>
                    <a:pt x="2225" y="2848"/>
                    <a:pt x="2822" y="2224"/>
                    <a:pt x="2822" y="1438"/>
                  </a:cubicBezTo>
                  <a:cubicBezTo>
                    <a:pt x="2822" y="651"/>
                    <a:pt x="2171" y="0"/>
                    <a:pt x="143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28575">
              <a:solidFill>
                <a:srgbClr val="6E14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5100660" y="469865"/>
              <a:ext cx="169179" cy="168536"/>
            </a:xfrm>
            <a:custGeom>
              <a:rect b="b" l="l" r="r" t="t"/>
              <a:pathLst>
                <a:path extrusionOk="0" h="5243" w="5263">
                  <a:moveTo>
                    <a:pt x="5137" y="1"/>
                  </a:moveTo>
                  <a:cubicBezTo>
                    <a:pt x="5100" y="1"/>
                    <a:pt x="5059" y="8"/>
                    <a:pt x="5019" y="8"/>
                  </a:cubicBezTo>
                  <a:cubicBezTo>
                    <a:pt x="4964" y="8"/>
                    <a:pt x="4937" y="89"/>
                    <a:pt x="4883" y="116"/>
                  </a:cubicBezTo>
                  <a:lnTo>
                    <a:pt x="218" y="4781"/>
                  </a:lnTo>
                  <a:cubicBezTo>
                    <a:pt x="136" y="4863"/>
                    <a:pt x="109" y="4890"/>
                    <a:pt x="82" y="4971"/>
                  </a:cubicBezTo>
                  <a:cubicBezTo>
                    <a:pt x="1" y="5107"/>
                    <a:pt x="109" y="5242"/>
                    <a:pt x="272" y="5242"/>
                  </a:cubicBezTo>
                  <a:cubicBezTo>
                    <a:pt x="326" y="5188"/>
                    <a:pt x="380" y="5134"/>
                    <a:pt x="462" y="5107"/>
                  </a:cubicBezTo>
                  <a:lnTo>
                    <a:pt x="5154" y="387"/>
                  </a:lnTo>
                  <a:cubicBezTo>
                    <a:pt x="5209" y="360"/>
                    <a:pt x="5263" y="306"/>
                    <a:pt x="5263" y="279"/>
                  </a:cubicBezTo>
                  <a:cubicBezTo>
                    <a:pt x="5263" y="170"/>
                    <a:pt x="5263" y="89"/>
                    <a:pt x="5236" y="35"/>
                  </a:cubicBezTo>
                  <a:cubicBezTo>
                    <a:pt x="5209" y="8"/>
                    <a:pt x="5175" y="1"/>
                    <a:pt x="5137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28575">
              <a:solidFill>
                <a:srgbClr val="6E14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5203555" y="589990"/>
              <a:ext cx="41017" cy="41435"/>
            </a:xfrm>
            <a:custGeom>
              <a:rect b="b" l="l" r="r" t="t"/>
              <a:pathLst>
                <a:path extrusionOk="0" h="1289" w="1276">
                  <a:moveTo>
                    <a:pt x="1099" y="0"/>
                  </a:moveTo>
                  <a:cubicBezTo>
                    <a:pt x="1045" y="0"/>
                    <a:pt x="990" y="14"/>
                    <a:pt x="977" y="41"/>
                  </a:cubicBezTo>
                  <a:cubicBezTo>
                    <a:pt x="651" y="339"/>
                    <a:pt x="326" y="692"/>
                    <a:pt x="27" y="990"/>
                  </a:cubicBezTo>
                  <a:cubicBezTo>
                    <a:pt x="0" y="1017"/>
                    <a:pt x="0" y="1126"/>
                    <a:pt x="27" y="1180"/>
                  </a:cubicBezTo>
                  <a:cubicBezTo>
                    <a:pt x="27" y="1234"/>
                    <a:pt x="136" y="1261"/>
                    <a:pt x="163" y="1289"/>
                  </a:cubicBezTo>
                  <a:cubicBezTo>
                    <a:pt x="190" y="1261"/>
                    <a:pt x="272" y="1261"/>
                    <a:pt x="326" y="1207"/>
                  </a:cubicBezTo>
                  <a:cubicBezTo>
                    <a:pt x="651" y="909"/>
                    <a:pt x="950" y="610"/>
                    <a:pt x="1248" y="258"/>
                  </a:cubicBezTo>
                  <a:cubicBezTo>
                    <a:pt x="1275" y="231"/>
                    <a:pt x="1248" y="95"/>
                    <a:pt x="1221" y="41"/>
                  </a:cubicBezTo>
                  <a:cubicBezTo>
                    <a:pt x="1207" y="14"/>
                    <a:pt x="1153" y="0"/>
                    <a:pt x="1099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28575">
              <a:solidFill>
                <a:srgbClr val="6E14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5107635" y="497124"/>
              <a:ext cx="43621" cy="40599"/>
            </a:xfrm>
            <a:custGeom>
              <a:rect b="b" l="l" r="r" t="t"/>
              <a:pathLst>
                <a:path extrusionOk="0" h="1263" w="1357">
                  <a:moveTo>
                    <a:pt x="1221" y="0"/>
                  </a:moveTo>
                  <a:cubicBezTo>
                    <a:pt x="1140" y="0"/>
                    <a:pt x="1059" y="55"/>
                    <a:pt x="977" y="82"/>
                  </a:cubicBezTo>
                  <a:cubicBezTo>
                    <a:pt x="679" y="353"/>
                    <a:pt x="408" y="624"/>
                    <a:pt x="136" y="896"/>
                  </a:cubicBezTo>
                  <a:cubicBezTo>
                    <a:pt x="55" y="1004"/>
                    <a:pt x="1" y="1085"/>
                    <a:pt x="109" y="1194"/>
                  </a:cubicBezTo>
                  <a:cubicBezTo>
                    <a:pt x="145" y="1241"/>
                    <a:pt x="186" y="1263"/>
                    <a:pt x="230" y="1263"/>
                  </a:cubicBezTo>
                  <a:cubicBezTo>
                    <a:pt x="286" y="1263"/>
                    <a:pt x="347" y="1228"/>
                    <a:pt x="408" y="1167"/>
                  </a:cubicBezTo>
                  <a:lnTo>
                    <a:pt x="1248" y="326"/>
                  </a:lnTo>
                  <a:cubicBezTo>
                    <a:pt x="1276" y="272"/>
                    <a:pt x="1330" y="217"/>
                    <a:pt x="1357" y="136"/>
                  </a:cubicBezTo>
                  <a:cubicBezTo>
                    <a:pt x="1330" y="82"/>
                    <a:pt x="1276" y="0"/>
                    <a:pt x="1221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28575">
              <a:solidFill>
                <a:srgbClr val="6E14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979008" y="2948852"/>
            <a:ext cx="494112" cy="502905"/>
            <a:chOff x="3401088" y="113575"/>
            <a:chExt cx="514700" cy="522825"/>
          </a:xfrm>
        </p:grpSpPr>
        <p:sp>
          <p:nvSpPr>
            <p:cNvPr id="249" name="Google Shape;249;p7"/>
            <p:cNvSpPr/>
            <p:nvPr/>
          </p:nvSpPr>
          <p:spPr>
            <a:xfrm>
              <a:off x="3517038" y="113575"/>
              <a:ext cx="398750" cy="522825"/>
            </a:xfrm>
            <a:custGeom>
              <a:rect b="b" l="l" r="r" t="t"/>
              <a:pathLst>
                <a:path extrusionOk="0" h="20913" w="15950">
                  <a:moveTo>
                    <a:pt x="10443" y="2876"/>
                  </a:moveTo>
                  <a:cubicBezTo>
                    <a:pt x="11366" y="3825"/>
                    <a:pt x="12234" y="4720"/>
                    <a:pt x="13156" y="5669"/>
                  </a:cubicBezTo>
                  <a:lnTo>
                    <a:pt x="10443" y="5669"/>
                  </a:lnTo>
                  <a:lnTo>
                    <a:pt x="10443" y="2876"/>
                  </a:lnTo>
                  <a:close/>
                  <a:moveTo>
                    <a:pt x="4585" y="0"/>
                  </a:moveTo>
                  <a:cubicBezTo>
                    <a:pt x="4612" y="28"/>
                    <a:pt x="4612" y="55"/>
                    <a:pt x="4612" y="55"/>
                  </a:cubicBezTo>
                  <a:cubicBezTo>
                    <a:pt x="4910" y="570"/>
                    <a:pt x="5208" y="1085"/>
                    <a:pt x="5561" y="1574"/>
                  </a:cubicBezTo>
                  <a:cubicBezTo>
                    <a:pt x="5588" y="1601"/>
                    <a:pt x="5670" y="1655"/>
                    <a:pt x="5697" y="1655"/>
                  </a:cubicBezTo>
                  <a:lnTo>
                    <a:pt x="9169" y="1655"/>
                  </a:lnTo>
                  <a:lnTo>
                    <a:pt x="9169" y="6863"/>
                  </a:lnTo>
                  <a:lnTo>
                    <a:pt x="14241" y="6863"/>
                  </a:lnTo>
                  <a:cubicBezTo>
                    <a:pt x="14349" y="6863"/>
                    <a:pt x="14376" y="6890"/>
                    <a:pt x="14376" y="6998"/>
                  </a:cubicBezTo>
                  <a:lnTo>
                    <a:pt x="14376" y="9250"/>
                  </a:lnTo>
                  <a:lnTo>
                    <a:pt x="14376" y="14647"/>
                  </a:lnTo>
                  <a:lnTo>
                    <a:pt x="14376" y="19068"/>
                  </a:lnTo>
                  <a:cubicBezTo>
                    <a:pt x="14376" y="19177"/>
                    <a:pt x="14376" y="19204"/>
                    <a:pt x="14268" y="19204"/>
                  </a:cubicBezTo>
                  <a:lnTo>
                    <a:pt x="1791" y="19204"/>
                  </a:lnTo>
                  <a:cubicBezTo>
                    <a:pt x="1682" y="19204"/>
                    <a:pt x="1655" y="19177"/>
                    <a:pt x="1655" y="19068"/>
                  </a:cubicBezTo>
                  <a:lnTo>
                    <a:pt x="1655" y="15651"/>
                  </a:lnTo>
                  <a:lnTo>
                    <a:pt x="1655" y="9304"/>
                  </a:lnTo>
                  <a:lnTo>
                    <a:pt x="1655" y="9033"/>
                  </a:lnTo>
                  <a:cubicBezTo>
                    <a:pt x="1086" y="9006"/>
                    <a:pt x="543" y="8924"/>
                    <a:pt x="1" y="8870"/>
                  </a:cubicBezTo>
                  <a:lnTo>
                    <a:pt x="1" y="20913"/>
                  </a:lnTo>
                  <a:lnTo>
                    <a:pt x="15949" y="20913"/>
                  </a:lnTo>
                  <a:cubicBezTo>
                    <a:pt x="15949" y="15949"/>
                    <a:pt x="15949" y="11013"/>
                    <a:pt x="15895" y="5995"/>
                  </a:cubicBezTo>
                  <a:cubicBezTo>
                    <a:pt x="15895" y="5968"/>
                    <a:pt x="15868" y="5968"/>
                    <a:pt x="15841" y="5913"/>
                  </a:cubicBezTo>
                  <a:cubicBezTo>
                    <a:pt x="15163" y="5208"/>
                    <a:pt x="14458" y="4476"/>
                    <a:pt x="13780" y="3744"/>
                  </a:cubicBezTo>
                  <a:cubicBezTo>
                    <a:pt x="12586" y="2523"/>
                    <a:pt x="11420" y="1302"/>
                    <a:pt x="10253" y="82"/>
                  </a:cubicBezTo>
                  <a:cubicBezTo>
                    <a:pt x="10172" y="28"/>
                    <a:pt x="1009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3401088" y="126100"/>
              <a:ext cx="253625" cy="252025"/>
            </a:xfrm>
            <a:custGeom>
              <a:rect b="b" l="l" r="r" t="t"/>
              <a:pathLst>
                <a:path extrusionOk="0" h="10081" w="10145">
                  <a:moveTo>
                    <a:pt x="6158" y="1398"/>
                  </a:moveTo>
                  <a:cubicBezTo>
                    <a:pt x="7351" y="1398"/>
                    <a:pt x="8355" y="2402"/>
                    <a:pt x="8355" y="3622"/>
                  </a:cubicBezTo>
                  <a:cubicBezTo>
                    <a:pt x="8355" y="4870"/>
                    <a:pt x="7351" y="5846"/>
                    <a:pt x="6130" y="5846"/>
                  </a:cubicBezTo>
                  <a:cubicBezTo>
                    <a:pt x="4910" y="5846"/>
                    <a:pt x="3933" y="4843"/>
                    <a:pt x="3933" y="3595"/>
                  </a:cubicBezTo>
                  <a:cubicBezTo>
                    <a:pt x="3933" y="2402"/>
                    <a:pt x="4937" y="1398"/>
                    <a:pt x="6158" y="1398"/>
                  </a:cubicBezTo>
                  <a:close/>
                  <a:moveTo>
                    <a:pt x="6097" y="1"/>
                  </a:moveTo>
                  <a:cubicBezTo>
                    <a:pt x="5321" y="1"/>
                    <a:pt x="4549" y="255"/>
                    <a:pt x="3906" y="774"/>
                  </a:cubicBezTo>
                  <a:cubicBezTo>
                    <a:pt x="3147" y="1398"/>
                    <a:pt x="2686" y="2130"/>
                    <a:pt x="2550" y="3053"/>
                  </a:cubicBezTo>
                  <a:cubicBezTo>
                    <a:pt x="2360" y="4165"/>
                    <a:pt x="2713" y="5195"/>
                    <a:pt x="3418" y="6063"/>
                  </a:cubicBezTo>
                  <a:cubicBezTo>
                    <a:pt x="2903" y="6280"/>
                    <a:pt x="2442" y="6497"/>
                    <a:pt x="1899" y="6714"/>
                  </a:cubicBezTo>
                  <a:cubicBezTo>
                    <a:pt x="1818" y="6741"/>
                    <a:pt x="1764" y="6769"/>
                    <a:pt x="1682" y="6850"/>
                  </a:cubicBezTo>
                  <a:lnTo>
                    <a:pt x="163" y="8477"/>
                  </a:lnTo>
                  <a:cubicBezTo>
                    <a:pt x="55" y="8559"/>
                    <a:pt x="0" y="8722"/>
                    <a:pt x="0" y="8884"/>
                  </a:cubicBezTo>
                  <a:lnTo>
                    <a:pt x="0" y="9291"/>
                  </a:lnTo>
                  <a:cubicBezTo>
                    <a:pt x="0" y="9400"/>
                    <a:pt x="0" y="9481"/>
                    <a:pt x="55" y="9589"/>
                  </a:cubicBezTo>
                  <a:cubicBezTo>
                    <a:pt x="259" y="9925"/>
                    <a:pt x="581" y="10080"/>
                    <a:pt x="898" y="10080"/>
                  </a:cubicBezTo>
                  <a:cubicBezTo>
                    <a:pt x="1171" y="10080"/>
                    <a:pt x="1440" y="9965"/>
                    <a:pt x="1628" y="9752"/>
                  </a:cubicBezTo>
                  <a:cubicBezTo>
                    <a:pt x="2089" y="9210"/>
                    <a:pt x="2604" y="8722"/>
                    <a:pt x="3065" y="8206"/>
                  </a:cubicBezTo>
                  <a:cubicBezTo>
                    <a:pt x="3147" y="8125"/>
                    <a:pt x="3174" y="8071"/>
                    <a:pt x="3201" y="7989"/>
                  </a:cubicBezTo>
                  <a:cubicBezTo>
                    <a:pt x="3418" y="7555"/>
                    <a:pt x="3581" y="7094"/>
                    <a:pt x="3744" y="6606"/>
                  </a:cubicBezTo>
                  <a:cubicBezTo>
                    <a:pt x="3798" y="6524"/>
                    <a:pt x="3798" y="6497"/>
                    <a:pt x="3825" y="6470"/>
                  </a:cubicBezTo>
                  <a:cubicBezTo>
                    <a:pt x="4539" y="7026"/>
                    <a:pt x="5348" y="7283"/>
                    <a:pt x="6135" y="7283"/>
                  </a:cubicBezTo>
                  <a:cubicBezTo>
                    <a:pt x="7231" y="7283"/>
                    <a:pt x="8284" y="6785"/>
                    <a:pt x="8978" y="5901"/>
                  </a:cubicBezTo>
                  <a:cubicBezTo>
                    <a:pt x="10145" y="4436"/>
                    <a:pt x="10009" y="2402"/>
                    <a:pt x="8680" y="1073"/>
                  </a:cubicBezTo>
                  <a:cubicBezTo>
                    <a:pt x="7957" y="364"/>
                    <a:pt x="7024" y="1"/>
                    <a:pt x="6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3601138" y="365825"/>
              <a:ext cx="228525" cy="20375"/>
            </a:xfrm>
            <a:custGeom>
              <a:rect b="b" l="l" r="r" t="t"/>
              <a:pathLst>
                <a:path extrusionOk="0" h="815" w="9141">
                  <a:moveTo>
                    <a:pt x="0" y="0"/>
                  </a:moveTo>
                  <a:lnTo>
                    <a:pt x="0" y="814"/>
                  </a:lnTo>
                  <a:lnTo>
                    <a:pt x="9141" y="814"/>
                  </a:lnTo>
                  <a:lnTo>
                    <a:pt x="91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3601138" y="439050"/>
              <a:ext cx="228525" cy="20375"/>
            </a:xfrm>
            <a:custGeom>
              <a:rect b="b" l="l" r="r" t="t"/>
              <a:pathLst>
                <a:path extrusionOk="0" h="815" w="9141">
                  <a:moveTo>
                    <a:pt x="0" y="1"/>
                  </a:moveTo>
                  <a:lnTo>
                    <a:pt x="0" y="815"/>
                  </a:lnTo>
                  <a:lnTo>
                    <a:pt x="9141" y="815"/>
                  </a:lnTo>
                  <a:lnTo>
                    <a:pt x="91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3601138" y="511625"/>
              <a:ext cx="228525" cy="20350"/>
            </a:xfrm>
            <a:custGeom>
              <a:rect b="b" l="l" r="r" t="t"/>
              <a:pathLst>
                <a:path extrusionOk="0" h="814" w="9141">
                  <a:moveTo>
                    <a:pt x="0" y="0"/>
                  </a:moveTo>
                  <a:lnTo>
                    <a:pt x="0" y="814"/>
                  </a:lnTo>
                  <a:lnTo>
                    <a:pt x="9141" y="814"/>
                  </a:lnTo>
                  <a:lnTo>
                    <a:pt x="91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54" name="Google Shape;254;p7"/>
          <p:cNvGrpSpPr/>
          <p:nvPr/>
        </p:nvGrpSpPr>
        <p:grpSpPr>
          <a:xfrm>
            <a:off x="5664226" y="2948834"/>
            <a:ext cx="502930" cy="502940"/>
            <a:chOff x="1898100" y="3125675"/>
            <a:chExt cx="451625" cy="452325"/>
          </a:xfrm>
        </p:grpSpPr>
        <p:sp>
          <p:nvSpPr>
            <p:cNvPr id="255" name="Google Shape;255;p7"/>
            <p:cNvSpPr/>
            <p:nvPr/>
          </p:nvSpPr>
          <p:spPr>
            <a:xfrm>
              <a:off x="1898775" y="3126350"/>
              <a:ext cx="442150" cy="438500"/>
            </a:xfrm>
            <a:custGeom>
              <a:rect b="b" l="l" r="r" t="t"/>
              <a:pathLst>
                <a:path extrusionOk="0" h="17540" w="17686">
                  <a:moveTo>
                    <a:pt x="3391" y="1004"/>
                  </a:moveTo>
                  <a:lnTo>
                    <a:pt x="3988" y="1628"/>
                  </a:lnTo>
                  <a:lnTo>
                    <a:pt x="3554" y="2062"/>
                  </a:lnTo>
                  <a:cubicBezTo>
                    <a:pt x="3743" y="2225"/>
                    <a:pt x="3933" y="2388"/>
                    <a:pt x="4096" y="2577"/>
                  </a:cubicBezTo>
                  <a:cubicBezTo>
                    <a:pt x="4232" y="2442"/>
                    <a:pt x="4394" y="2306"/>
                    <a:pt x="4530" y="2116"/>
                  </a:cubicBezTo>
                  <a:lnTo>
                    <a:pt x="5154" y="2740"/>
                  </a:lnTo>
                  <a:cubicBezTo>
                    <a:pt x="4883" y="3011"/>
                    <a:pt x="4584" y="3283"/>
                    <a:pt x="4313" y="3554"/>
                  </a:cubicBezTo>
                  <a:lnTo>
                    <a:pt x="4856" y="4096"/>
                  </a:lnTo>
                  <a:cubicBezTo>
                    <a:pt x="5127" y="3825"/>
                    <a:pt x="5398" y="3554"/>
                    <a:pt x="5588" y="3283"/>
                  </a:cubicBezTo>
                  <a:cubicBezTo>
                    <a:pt x="5805" y="3472"/>
                    <a:pt x="5995" y="3662"/>
                    <a:pt x="6212" y="3852"/>
                  </a:cubicBezTo>
                  <a:cubicBezTo>
                    <a:pt x="6022" y="3988"/>
                    <a:pt x="5859" y="4151"/>
                    <a:pt x="5724" y="4286"/>
                  </a:cubicBezTo>
                  <a:cubicBezTo>
                    <a:pt x="5913" y="4476"/>
                    <a:pt x="6103" y="4639"/>
                    <a:pt x="6266" y="4802"/>
                  </a:cubicBezTo>
                  <a:lnTo>
                    <a:pt x="6700" y="4368"/>
                  </a:lnTo>
                  <a:lnTo>
                    <a:pt x="7270" y="4937"/>
                  </a:lnTo>
                  <a:lnTo>
                    <a:pt x="6456" y="5751"/>
                  </a:lnTo>
                  <a:lnTo>
                    <a:pt x="6998" y="6293"/>
                  </a:lnTo>
                  <a:cubicBezTo>
                    <a:pt x="7270" y="5995"/>
                    <a:pt x="7541" y="5724"/>
                    <a:pt x="7812" y="5453"/>
                  </a:cubicBezTo>
                  <a:lnTo>
                    <a:pt x="8436" y="6049"/>
                  </a:lnTo>
                  <a:cubicBezTo>
                    <a:pt x="8300" y="6239"/>
                    <a:pt x="8138" y="6375"/>
                    <a:pt x="7948" y="6537"/>
                  </a:cubicBezTo>
                  <a:cubicBezTo>
                    <a:pt x="8138" y="6673"/>
                    <a:pt x="8300" y="6836"/>
                    <a:pt x="8436" y="6971"/>
                  </a:cubicBezTo>
                  <a:cubicBezTo>
                    <a:pt x="7758" y="7622"/>
                    <a:pt x="7107" y="8273"/>
                    <a:pt x="6456" y="8897"/>
                  </a:cubicBezTo>
                  <a:lnTo>
                    <a:pt x="977" y="3418"/>
                  </a:lnTo>
                  <a:lnTo>
                    <a:pt x="3391" y="1004"/>
                  </a:lnTo>
                  <a:close/>
                  <a:moveTo>
                    <a:pt x="14674" y="1926"/>
                  </a:moveTo>
                  <a:lnTo>
                    <a:pt x="16139" y="3391"/>
                  </a:lnTo>
                  <a:cubicBezTo>
                    <a:pt x="11935" y="7622"/>
                    <a:pt x="7704" y="11854"/>
                    <a:pt x="3445" y="16085"/>
                  </a:cubicBezTo>
                  <a:cubicBezTo>
                    <a:pt x="2984" y="15597"/>
                    <a:pt x="2469" y="15081"/>
                    <a:pt x="2008" y="14620"/>
                  </a:cubicBezTo>
                  <a:lnTo>
                    <a:pt x="14674" y="1926"/>
                  </a:lnTo>
                  <a:close/>
                  <a:moveTo>
                    <a:pt x="3445" y="1"/>
                  </a:moveTo>
                  <a:cubicBezTo>
                    <a:pt x="2577" y="869"/>
                    <a:pt x="1682" y="1764"/>
                    <a:pt x="841" y="2632"/>
                  </a:cubicBezTo>
                  <a:cubicBezTo>
                    <a:pt x="543" y="2903"/>
                    <a:pt x="272" y="3174"/>
                    <a:pt x="0" y="3445"/>
                  </a:cubicBezTo>
                  <a:lnTo>
                    <a:pt x="0" y="3472"/>
                  </a:lnTo>
                  <a:cubicBezTo>
                    <a:pt x="27" y="3527"/>
                    <a:pt x="55" y="3527"/>
                    <a:pt x="109" y="3554"/>
                  </a:cubicBezTo>
                  <a:lnTo>
                    <a:pt x="5968" y="9413"/>
                  </a:lnTo>
                  <a:lnTo>
                    <a:pt x="6022" y="9494"/>
                  </a:lnTo>
                  <a:lnTo>
                    <a:pt x="5018" y="10498"/>
                  </a:lnTo>
                  <a:cubicBezTo>
                    <a:pt x="3798" y="11691"/>
                    <a:pt x="2604" y="12912"/>
                    <a:pt x="1411" y="14105"/>
                  </a:cubicBezTo>
                  <a:cubicBezTo>
                    <a:pt x="1357" y="14159"/>
                    <a:pt x="1329" y="14241"/>
                    <a:pt x="1275" y="14295"/>
                  </a:cubicBezTo>
                  <a:cubicBezTo>
                    <a:pt x="1004" y="15217"/>
                    <a:pt x="787" y="16139"/>
                    <a:pt x="543" y="17034"/>
                  </a:cubicBezTo>
                  <a:cubicBezTo>
                    <a:pt x="543" y="17143"/>
                    <a:pt x="543" y="17251"/>
                    <a:pt x="570" y="17306"/>
                  </a:cubicBezTo>
                  <a:cubicBezTo>
                    <a:pt x="635" y="17457"/>
                    <a:pt x="751" y="17539"/>
                    <a:pt x="892" y="17539"/>
                  </a:cubicBezTo>
                  <a:cubicBezTo>
                    <a:pt x="928" y="17539"/>
                    <a:pt x="965" y="17534"/>
                    <a:pt x="1004" y="17523"/>
                  </a:cubicBezTo>
                  <a:cubicBezTo>
                    <a:pt x="1926" y="17251"/>
                    <a:pt x="2821" y="17007"/>
                    <a:pt x="3716" y="16763"/>
                  </a:cubicBezTo>
                  <a:cubicBezTo>
                    <a:pt x="3798" y="16736"/>
                    <a:pt x="3852" y="16709"/>
                    <a:pt x="3933" y="16655"/>
                  </a:cubicBezTo>
                  <a:lnTo>
                    <a:pt x="4639" y="15922"/>
                  </a:lnTo>
                  <a:lnTo>
                    <a:pt x="9738" y="10850"/>
                  </a:lnTo>
                  <a:lnTo>
                    <a:pt x="15081" y="5480"/>
                  </a:lnTo>
                  <a:lnTo>
                    <a:pt x="17007" y="3554"/>
                  </a:lnTo>
                  <a:cubicBezTo>
                    <a:pt x="17685" y="2849"/>
                    <a:pt x="17685" y="1709"/>
                    <a:pt x="16980" y="1031"/>
                  </a:cubicBezTo>
                  <a:cubicBezTo>
                    <a:pt x="16638" y="675"/>
                    <a:pt x="16185" y="499"/>
                    <a:pt x="15729" y="499"/>
                  </a:cubicBezTo>
                  <a:cubicBezTo>
                    <a:pt x="15283" y="499"/>
                    <a:pt x="14834" y="668"/>
                    <a:pt x="14485" y="1004"/>
                  </a:cubicBezTo>
                  <a:lnTo>
                    <a:pt x="14078" y="1411"/>
                  </a:lnTo>
                  <a:lnTo>
                    <a:pt x="9548" y="5914"/>
                  </a:lnTo>
                  <a:cubicBezTo>
                    <a:pt x="9521" y="5968"/>
                    <a:pt x="9521" y="5995"/>
                    <a:pt x="9467" y="6022"/>
                  </a:cubicBezTo>
                  <a:cubicBezTo>
                    <a:pt x="9412" y="5995"/>
                    <a:pt x="9412" y="5968"/>
                    <a:pt x="9385" y="5914"/>
                  </a:cubicBezTo>
                  <a:lnTo>
                    <a:pt x="3526" y="55"/>
                  </a:lnTo>
                  <a:cubicBezTo>
                    <a:pt x="3499" y="55"/>
                    <a:pt x="3499" y="28"/>
                    <a:pt x="3445" y="1"/>
                  </a:cubicBezTo>
                  <a:close/>
                </a:path>
              </a:pathLst>
            </a:custGeom>
            <a:solidFill>
              <a:srgbClr val="548135"/>
            </a:solidFill>
            <a:ln cap="flat" cmpd="sng" w="9525">
              <a:solidFill>
                <a:srgbClr val="5481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2120500" y="3348775"/>
              <a:ext cx="229225" cy="229225"/>
            </a:xfrm>
            <a:custGeom>
              <a:rect b="b" l="l" r="r" t="t"/>
              <a:pathLst>
                <a:path extrusionOk="0" h="9169" w="9169">
                  <a:moveTo>
                    <a:pt x="3473" y="0"/>
                  </a:moveTo>
                  <a:cubicBezTo>
                    <a:pt x="3174" y="353"/>
                    <a:pt x="2822" y="651"/>
                    <a:pt x="2523" y="950"/>
                  </a:cubicBezTo>
                  <a:cubicBezTo>
                    <a:pt x="2686" y="1085"/>
                    <a:pt x="2849" y="1275"/>
                    <a:pt x="3012" y="1465"/>
                  </a:cubicBezTo>
                  <a:cubicBezTo>
                    <a:pt x="3147" y="1302"/>
                    <a:pt x="3337" y="1139"/>
                    <a:pt x="3473" y="1004"/>
                  </a:cubicBezTo>
                  <a:lnTo>
                    <a:pt x="4069" y="1601"/>
                  </a:lnTo>
                  <a:cubicBezTo>
                    <a:pt x="3771" y="1872"/>
                    <a:pt x="3500" y="2143"/>
                    <a:pt x="3229" y="2414"/>
                  </a:cubicBezTo>
                  <a:lnTo>
                    <a:pt x="3744" y="2930"/>
                  </a:lnTo>
                  <a:cubicBezTo>
                    <a:pt x="4015" y="2631"/>
                    <a:pt x="4286" y="2360"/>
                    <a:pt x="4558" y="2089"/>
                  </a:cubicBezTo>
                  <a:lnTo>
                    <a:pt x="5154" y="2686"/>
                  </a:lnTo>
                  <a:cubicBezTo>
                    <a:pt x="4992" y="2848"/>
                    <a:pt x="4829" y="2984"/>
                    <a:pt x="4693" y="3119"/>
                  </a:cubicBezTo>
                  <a:lnTo>
                    <a:pt x="5236" y="3662"/>
                  </a:lnTo>
                  <a:cubicBezTo>
                    <a:pt x="5399" y="3526"/>
                    <a:pt x="5534" y="3364"/>
                    <a:pt x="5670" y="3228"/>
                  </a:cubicBezTo>
                  <a:cubicBezTo>
                    <a:pt x="5887" y="3445"/>
                    <a:pt x="6077" y="3608"/>
                    <a:pt x="6294" y="3798"/>
                  </a:cubicBezTo>
                  <a:cubicBezTo>
                    <a:pt x="5968" y="4069"/>
                    <a:pt x="5697" y="4340"/>
                    <a:pt x="5426" y="4611"/>
                  </a:cubicBezTo>
                  <a:lnTo>
                    <a:pt x="5968" y="5154"/>
                  </a:lnTo>
                  <a:lnTo>
                    <a:pt x="6782" y="4340"/>
                  </a:lnTo>
                  <a:lnTo>
                    <a:pt x="7406" y="4964"/>
                  </a:lnTo>
                  <a:cubicBezTo>
                    <a:pt x="7243" y="5100"/>
                    <a:pt x="7107" y="5262"/>
                    <a:pt x="6917" y="5398"/>
                  </a:cubicBezTo>
                  <a:cubicBezTo>
                    <a:pt x="7107" y="5615"/>
                    <a:pt x="7270" y="5778"/>
                    <a:pt x="7433" y="5940"/>
                  </a:cubicBezTo>
                  <a:lnTo>
                    <a:pt x="7921" y="5479"/>
                  </a:lnTo>
                  <a:lnTo>
                    <a:pt x="8138" y="5723"/>
                  </a:lnTo>
                  <a:lnTo>
                    <a:pt x="5697" y="8137"/>
                  </a:lnTo>
                  <a:lnTo>
                    <a:pt x="516" y="2957"/>
                  </a:lnTo>
                  <a:lnTo>
                    <a:pt x="1" y="3472"/>
                  </a:lnTo>
                  <a:lnTo>
                    <a:pt x="5697" y="9168"/>
                  </a:lnTo>
                  <a:lnTo>
                    <a:pt x="9169" y="5723"/>
                  </a:lnTo>
                  <a:lnTo>
                    <a:pt x="3473" y="0"/>
                  </a:lnTo>
                  <a:close/>
                </a:path>
              </a:pathLst>
            </a:custGeom>
            <a:solidFill>
              <a:srgbClr val="548135"/>
            </a:solidFill>
            <a:ln cap="flat" cmpd="sng" w="9525">
              <a:solidFill>
                <a:srgbClr val="5481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1898100" y="3125675"/>
              <a:ext cx="86825" cy="86825"/>
            </a:xfrm>
            <a:custGeom>
              <a:rect b="b" l="l" r="r" t="t"/>
              <a:pathLst>
                <a:path extrusionOk="0" h="3473" w="3473">
                  <a:moveTo>
                    <a:pt x="0" y="0"/>
                  </a:moveTo>
                  <a:lnTo>
                    <a:pt x="0" y="3472"/>
                  </a:lnTo>
                  <a:cubicBezTo>
                    <a:pt x="299" y="3201"/>
                    <a:pt x="570" y="2930"/>
                    <a:pt x="841" y="2659"/>
                  </a:cubicBezTo>
                  <a:lnTo>
                    <a:pt x="3472" y="28"/>
                  </a:lnTo>
                  <a:cubicBezTo>
                    <a:pt x="2333" y="28"/>
                    <a:pt x="1139" y="28"/>
                    <a:pt x="0" y="0"/>
                  </a:cubicBezTo>
                  <a:close/>
                </a:path>
              </a:pathLst>
            </a:custGeom>
            <a:solidFill>
              <a:srgbClr val="548135"/>
            </a:solidFill>
            <a:ln cap="flat" cmpd="sng" w="9525">
              <a:solidFill>
                <a:srgbClr val="5481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58" name="Google Shape;258;p7"/>
          <p:cNvGrpSpPr/>
          <p:nvPr/>
        </p:nvGrpSpPr>
        <p:grpSpPr>
          <a:xfrm>
            <a:off x="7264941" y="2906815"/>
            <a:ext cx="586997" cy="586997"/>
            <a:chOff x="2676100" y="832575"/>
            <a:chExt cx="483125" cy="483125"/>
          </a:xfrm>
        </p:grpSpPr>
        <p:sp>
          <p:nvSpPr>
            <p:cNvPr id="259" name="Google Shape;259;p7"/>
            <p:cNvSpPr/>
            <p:nvPr/>
          </p:nvSpPr>
          <p:spPr>
            <a:xfrm>
              <a:off x="2676100" y="832575"/>
              <a:ext cx="483125" cy="483125"/>
            </a:xfrm>
            <a:custGeom>
              <a:rect b="b" l="l" r="r" t="t"/>
              <a:pathLst>
                <a:path extrusionOk="0" h="19325" w="19325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rgbClr val="435D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2762000" y="918475"/>
              <a:ext cx="311400" cy="311400"/>
            </a:xfrm>
            <a:custGeom>
              <a:rect b="b" l="l" r="r" t="t"/>
              <a:pathLst>
                <a:path extrusionOk="0" h="12456" w="12456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rgbClr val="435D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"/>
          <p:cNvSpPr txBox="1"/>
          <p:nvPr>
            <p:ph type="title"/>
          </p:nvPr>
        </p:nvSpPr>
        <p:spPr>
          <a:xfrm>
            <a:off x="838200" y="873705"/>
            <a:ext cx="10515600" cy="816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LANGUAGE COURSES FOR STUDENTS AND UNIVERSITY STAFF</a:t>
            </a:r>
            <a:endParaRPr b="1" sz="2400">
              <a:solidFill>
                <a:srgbClr val="6E141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6" name="Google Shape;2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/>
          <p:cNvPicPr preferRelativeResize="0"/>
          <p:nvPr/>
        </p:nvPicPr>
        <p:blipFill rotWithShape="1">
          <a:blip r:embed="rId6">
            <a:alphaModFix/>
          </a:blip>
          <a:srcRect b="5591" l="8571" r="1745" t="9612"/>
          <a:stretch/>
        </p:blipFill>
        <p:spPr>
          <a:xfrm>
            <a:off x="290285" y="1458585"/>
            <a:ext cx="5541523" cy="294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8"/>
          <p:cNvPicPr preferRelativeResize="0"/>
          <p:nvPr/>
        </p:nvPicPr>
        <p:blipFill rotWithShape="1">
          <a:blip r:embed="rId7">
            <a:alphaModFix/>
          </a:blip>
          <a:srcRect b="0" l="6350" r="0" t="8201"/>
          <a:stretch/>
        </p:blipFill>
        <p:spPr>
          <a:xfrm>
            <a:off x="6678430" y="1525890"/>
            <a:ext cx="5223285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8"/>
          <p:cNvPicPr preferRelativeResize="0"/>
          <p:nvPr/>
        </p:nvPicPr>
        <p:blipFill rotWithShape="1">
          <a:blip r:embed="rId8">
            <a:alphaModFix/>
          </a:blip>
          <a:srcRect b="6719" l="8413" r="0" t="1147"/>
          <a:stretch/>
        </p:blipFill>
        <p:spPr>
          <a:xfrm>
            <a:off x="3639505" y="3978000"/>
            <a:ext cx="5089617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"/>
          <p:cNvSpPr txBox="1"/>
          <p:nvPr>
            <p:ph type="title"/>
          </p:nvPr>
        </p:nvSpPr>
        <p:spPr>
          <a:xfrm>
            <a:off x="838200" y="884591"/>
            <a:ext cx="10515600" cy="558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1414"/>
              </a:buClr>
              <a:buSzPts val="2400"/>
              <a:buFont typeface="Montserrat"/>
              <a:buNone/>
            </a:pPr>
            <a:r>
              <a:rPr b="1" lang="en-US" sz="2400">
                <a:solidFill>
                  <a:srgbClr val="6E1414"/>
                </a:solidFill>
                <a:latin typeface="Montserrat"/>
                <a:ea typeface="Montserrat"/>
                <a:cs typeface="Montserrat"/>
                <a:sym typeface="Montserrat"/>
              </a:rPr>
              <a:t>PROJECT FINANCIAL MANAGEMENT </a:t>
            </a:r>
            <a:endParaRPr b="1" sz="2400">
              <a:solidFill>
                <a:srgbClr val="6E141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9"/>
          <p:cNvSpPr txBox="1"/>
          <p:nvPr>
            <p:ph idx="1" type="body"/>
          </p:nvPr>
        </p:nvSpPr>
        <p:spPr>
          <a:xfrm>
            <a:off x="838200" y="1825625"/>
            <a:ext cx="5334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88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US" sz="2200">
                <a:latin typeface="Montserrat"/>
                <a:ea typeface="Montserrat"/>
                <a:cs typeface="Montserrat"/>
                <a:sym typeface="Montserrat"/>
              </a:rPr>
              <a:t>TOTAL COSTS: </a:t>
            </a:r>
            <a:r>
              <a:rPr i="1" lang="en-US" sz="2200">
                <a:latin typeface="Montserrat"/>
                <a:ea typeface="Montserrat"/>
                <a:cs typeface="Montserrat"/>
                <a:sym typeface="Montserrat"/>
              </a:rPr>
              <a:t>80 989,00 EUR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i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</a:pPr>
            <a:r>
              <a:rPr lang="en-US" sz="2100">
                <a:latin typeface="Montserrat"/>
                <a:ea typeface="Montserrat"/>
                <a:cs typeface="Montserrat"/>
                <a:sym typeface="Montserrat"/>
              </a:rPr>
              <a:t>Staff costs - 22 314,00 EUR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</a:pPr>
            <a:r>
              <a:rPr lang="en-US" sz="2100">
                <a:latin typeface="Montserrat"/>
                <a:ea typeface="Montserrat"/>
                <a:cs typeface="Montserrat"/>
                <a:sym typeface="Montserrat"/>
              </a:rPr>
              <a:t>Travel costs - 14 515,00 EUR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</a:pPr>
            <a:r>
              <a:rPr lang="en-US" sz="2100">
                <a:latin typeface="Montserrat"/>
                <a:ea typeface="Montserrat"/>
                <a:cs typeface="Montserrat"/>
                <a:sym typeface="Montserrat"/>
              </a:rPr>
              <a:t>Costs of stay - 32 260,00 EUR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</a:pPr>
            <a:r>
              <a:rPr lang="en-US" sz="2100">
                <a:latin typeface="Montserrat"/>
                <a:ea typeface="Montserrat"/>
                <a:cs typeface="Montserrat"/>
                <a:sym typeface="Montserrat"/>
              </a:rPr>
              <a:t>Equipment costs - 10 000,00 EUR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</a:pPr>
            <a:r>
              <a:rPr lang="en-US" sz="2100">
                <a:latin typeface="Montserrat"/>
                <a:ea typeface="Montserrat"/>
                <a:cs typeface="Montserrat"/>
                <a:sym typeface="Montserrat"/>
              </a:rPr>
              <a:t>Subcontracting costs - 1 900,00 EUR</a:t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88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US" sz="2200">
                <a:latin typeface="Montserrat"/>
                <a:ea typeface="Montserrat"/>
                <a:cs typeface="Montserrat"/>
                <a:sym typeface="Montserrat"/>
              </a:rPr>
              <a:t>USED COSTS: </a:t>
            </a:r>
            <a:r>
              <a:rPr i="1" lang="en-US" sz="2200">
                <a:latin typeface="Montserrat"/>
                <a:ea typeface="Montserrat"/>
                <a:cs typeface="Montserrat"/>
                <a:sym typeface="Montserrat"/>
              </a:rPr>
              <a:t>1 278,00 EUR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</a:pPr>
            <a:r>
              <a:rPr lang="en-US" sz="2100">
                <a:latin typeface="Montserrat"/>
                <a:ea typeface="Montserrat"/>
                <a:cs typeface="Montserrat"/>
                <a:sym typeface="Montserrat"/>
              </a:rPr>
              <a:t>Staff costs – 1 </a:t>
            </a:r>
            <a:r>
              <a:rPr i="1" lang="en-US" sz="2000">
                <a:latin typeface="Montserrat"/>
                <a:ea typeface="Montserrat"/>
                <a:cs typeface="Montserrat"/>
                <a:sym typeface="Montserrat"/>
              </a:rPr>
              <a:t>278,00 </a:t>
            </a:r>
            <a:r>
              <a:rPr lang="en-US" sz="2100">
                <a:latin typeface="Montserrat"/>
                <a:ea typeface="Montserrat"/>
                <a:cs typeface="Montserrat"/>
                <a:sym typeface="Montserrat"/>
              </a:rPr>
              <a:t>EUR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9" name="Google Shape;2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9705"/>
            <a:ext cx="3171923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4960" y="20591"/>
            <a:ext cx="176533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808" y="20591"/>
            <a:ext cx="1821000" cy="8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2021-09-22T09:31:13Z</dcterms:created>
  <dc:creator>Анастасія</dc:creator>
</cp:coreProperties>
</file>